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7"/>
  </p:notesMasterIdLst>
  <p:sldIdLst>
    <p:sldId id="257" r:id="rId3"/>
    <p:sldId id="318" r:id="rId4"/>
    <p:sldId id="314" r:id="rId5"/>
    <p:sldId id="317" r:id="rId6"/>
    <p:sldId id="315" r:id="rId7"/>
    <p:sldId id="320" r:id="rId8"/>
    <p:sldId id="321" r:id="rId9"/>
    <p:sldId id="386" r:id="rId10"/>
    <p:sldId id="366" r:id="rId11"/>
    <p:sldId id="385" r:id="rId12"/>
    <p:sldId id="370" r:id="rId13"/>
    <p:sldId id="272" r:id="rId14"/>
    <p:sldId id="275" r:id="rId15"/>
    <p:sldId id="331" r:id="rId16"/>
    <p:sldId id="379" r:id="rId17"/>
    <p:sldId id="381" r:id="rId18"/>
    <p:sldId id="382" r:id="rId19"/>
    <p:sldId id="383" r:id="rId20"/>
    <p:sldId id="388" r:id="rId21"/>
    <p:sldId id="334" r:id="rId22"/>
    <p:sldId id="360" r:id="rId23"/>
    <p:sldId id="368" r:id="rId24"/>
    <p:sldId id="362" r:id="rId25"/>
    <p:sldId id="363" r:id="rId26"/>
    <p:sldId id="369" r:id="rId27"/>
    <p:sldId id="378" r:id="rId28"/>
    <p:sldId id="325" r:id="rId29"/>
    <p:sldId id="328" r:id="rId30"/>
    <p:sldId id="326" r:id="rId31"/>
    <p:sldId id="327" r:id="rId32"/>
    <p:sldId id="329" r:id="rId33"/>
    <p:sldId id="330" r:id="rId34"/>
    <p:sldId id="387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90A"/>
    <a:srgbClr val="00CC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7679" autoAdjust="0"/>
  </p:normalViewPr>
  <p:slideViewPr>
    <p:cSldViewPr>
      <p:cViewPr>
        <p:scale>
          <a:sx n="55" d="100"/>
          <a:sy n="55" d="100"/>
        </p:scale>
        <p:origin x="-11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E6E9F-2FE1-48F8-8E10-E104BB7E6153}" type="doc">
      <dgm:prSet loTypeId="urn:microsoft.com/office/officeart/2005/8/layout/target3" loCatId="list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59980E-38C2-47EA-A793-325E9382AA9F}">
      <dgm:prSet phldrT="[Text]"/>
      <dgm:spPr/>
      <dgm:t>
        <a:bodyPr/>
        <a:lstStyle/>
        <a:p>
          <a:pPr marL="177800" indent="0"/>
          <a:r>
            <a:rPr lang="en-US" dirty="0" smtClean="0">
              <a:latin typeface="Times New Roman" pitchFamily="18" charset="0"/>
              <a:cs typeface="Times New Roman" pitchFamily="18" charset="0"/>
            </a:rPr>
            <a:t>Integrity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430F6C9-616A-4D1C-A7EC-1B3E23FF455C}" type="parTrans" cxnId="{A3E6BDB5-8895-4EDD-9AFE-B17A1EB2E42E}">
      <dgm:prSet/>
      <dgm:spPr/>
      <dgm:t>
        <a:bodyPr/>
        <a:lstStyle/>
        <a:p>
          <a:endParaRPr lang="en-US"/>
        </a:p>
      </dgm:t>
    </dgm:pt>
    <dgm:pt modelId="{0137EC7D-F967-4D8F-822C-9AE5F2926F01}" type="sibTrans" cxnId="{A3E6BDB5-8895-4EDD-9AFE-B17A1EB2E42E}">
      <dgm:prSet/>
      <dgm:spPr/>
      <dgm:t>
        <a:bodyPr/>
        <a:lstStyle/>
        <a:p>
          <a:endParaRPr lang="en-US"/>
        </a:p>
      </dgm:t>
    </dgm:pt>
    <dgm:pt modelId="{36AB35BE-164F-4434-AC7F-DA4DA014EBD8}">
      <dgm:prSet phldrT="[Text]"/>
      <dgm:spPr/>
      <dgm:t>
        <a:bodyPr/>
        <a:lstStyle/>
        <a:p>
          <a:pPr marL="177800" indent="0"/>
          <a:r>
            <a:rPr lang="en-US" dirty="0" smtClean="0">
              <a:latin typeface="Times New Roman" pitchFamily="18" charset="0"/>
              <a:cs typeface="Times New Roman" pitchFamily="18" charset="0"/>
            </a:rPr>
            <a:t>Quality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681FED7-2BF1-489F-9DF7-9627E81DAD4C}" type="parTrans" cxnId="{1213301F-25D8-4FA7-8DF5-5831C1B729A6}">
      <dgm:prSet/>
      <dgm:spPr/>
      <dgm:t>
        <a:bodyPr/>
        <a:lstStyle/>
        <a:p>
          <a:endParaRPr lang="en-US"/>
        </a:p>
      </dgm:t>
    </dgm:pt>
    <dgm:pt modelId="{207E7B28-F9DC-4E27-BF2B-7CEF246738CC}" type="sibTrans" cxnId="{1213301F-25D8-4FA7-8DF5-5831C1B729A6}">
      <dgm:prSet/>
      <dgm:spPr/>
      <dgm:t>
        <a:bodyPr/>
        <a:lstStyle/>
        <a:p>
          <a:endParaRPr lang="en-US"/>
        </a:p>
      </dgm:t>
    </dgm:pt>
    <dgm:pt modelId="{7CA4CAC4-87BD-44B6-92BC-F02B4AB8008D}">
      <dgm:prSet phldrT="[Text]"/>
      <dgm:spPr/>
      <dgm:t>
        <a:bodyPr/>
        <a:lstStyle/>
        <a:p>
          <a:pPr marL="177800" indent="0"/>
          <a:r>
            <a:rPr lang="en-US" dirty="0" smtClean="0">
              <a:latin typeface="Times New Roman" pitchFamily="18" charset="0"/>
              <a:cs typeface="Times New Roman" pitchFamily="18" charset="0"/>
            </a:rPr>
            <a:t>Partnership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8B02267-A4F0-41D2-B365-9EAC0D119482}" type="parTrans" cxnId="{80344683-9C62-437B-A421-EF8991802E6D}">
      <dgm:prSet/>
      <dgm:spPr/>
      <dgm:t>
        <a:bodyPr/>
        <a:lstStyle/>
        <a:p>
          <a:endParaRPr lang="en-US"/>
        </a:p>
      </dgm:t>
    </dgm:pt>
    <dgm:pt modelId="{0878C11D-2D6A-4F26-AB72-087529E4B6AF}" type="sibTrans" cxnId="{80344683-9C62-437B-A421-EF8991802E6D}">
      <dgm:prSet/>
      <dgm:spPr/>
      <dgm:t>
        <a:bodyPr/>
        <a:lstStyle/>
        <a:p>
          <a:endParaRPr lang="en-US"/>
        </a:p>
      </dgm:t>
    </dgm:pt>
    <dgm:pt modelId="{FB9B6C1F-1C8C-483B-B512-026E2E978593}">
      <dgm:prSet phldrT="[Text]"/>
      <dgm:spPr/>
      <dgm:t>
        <a:bodyPr/>
        <a:lstStyle/>
        <a:p>
          <a:pPr marL="176213" indent="0"/>
          <a:r>
            <a:rPr lang="en-US" dirty="0" smtClean="0">
              <a:latin typeface="Times New Roman" pitchFamily="18" charset="0"/>
              <a:cs typeface="Times New Roman" pitchFamily="18" charset="0"/>
            </a:rPr>
            <a:t>Our Way of Life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D4F1978-4B65-47F8-9C33-A34445C9CF18}" type="parTrans" cxnId="{03E6360B-18F9-4351-AF39-4E0B4F665C11}">
      <dgm:prSet/>
      <dgm:spPr/>
      <dgm:t>
        <a:bodyPr/>
        <a:lstStyle/>
        <a:p>
          <a:endParaRPr lang="en-US"/>
        </a:p>
      </dgm:t>
    </dgm:pt>
    <dgm:pt modelId="{37787DC7-D01D-4321-A5E7-21D22316EA3F}" type="sibTrans" cxnId="{03E6360B-18F9-4351-AF39-4E0B4F665C11}">
      <dgm:prSet/>
      <dgm:spPr/>
      <dgm:t>
        <a:bodyPr/>
        <a:lstStyle/>
        <a:p>
          <a:endParaRPr lang="en-US"/>
        </a:p>
      </dgm:t>
    </dgm:pt>
    <dgm:pt modelId="{3B6EBB50-DE42-41DE-A6E6-EEFC3134085B}">
      <dgm:prSet phldrT="[Text]"/>
      <dgm:spPr/>
      <dgm:t>
        <a:bodyPr/>
        <a:lstStyle/>
        <a:p>
          <a:pPr marL="285750" indent="0"/>
          <a:r>
            <a:rPr lang="en-US" dirty="0" smtClean="0">
              <a:latin typeface="Times New Roman" pitchFamily="18" charset="0"/>
              <a:cs typeface="Times New Roman" pitchFamily="18" charset="0"/>
            </a:rPr>
            <a:t>Our way of Doing Business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08B991E-C10D-469F-8E7C-B44BA78850DD}" type="parTrans" cxnId="{F7658BFF-7B6D-49BC-AC4A-E9F25E5DBE62}">
      <dgm:prSet/>
      <dgm:spPr/>
      <dgm:t>
        <a:bodyPr/>
        <a:lstStyle/>
        <a:p>
          <a:endParaRPr lang="en-US"/>
        </a:p>
      </dgm:t>
    </dgm:pt>
    <dgm:pt modelId="{C59A3B9E-7DFF-457B-AB83-14FD12B7E179}" type="sibTrans" cxnId="{F7658BFF-7B6D-49BC-AC4A-E9F25E5DBE62}">
      <dgm:prSet/>
      <dgm:spPr/>
      <dgm:t>
        <a:bodyPr/>
        <a:lstStyle/>
        <a:p>
          <a:endParaRPr lang="en-US"/>
        </a:p>
      </dgm:t>
    </dgm:pt>
    <dgm:pt modelId="{0224F8AB-F59C-42EE-8217-4F3765123EE2}">
      <dgm:prSet phldrT="[Text]"/>
      <dgm:spPr/>
      <dgm:t>
        <a:bodyPr/>
        <a:lstStyle/>
        <a:p>
          <a:pPr marL="285750" indent="0"/>
          <a:r>
            <a:rPr lang="en-US" dirty="0" smtClean="0">
              <a:latin typeface="Times New Roman" pitchFamily="18" charset="0"/>
              <a:cs typeface="Times New Roman" pitchFamily="18" charset="0"/>
            </a:rPr>
            <a:t>Our Way of Interaction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72220FB-7DC2-4EAD-B8BF-94D0366F0ACF}" type="parTrans" cxnId="{49E6F695-0F76-479B-8AC8-3AB6CD24F963}">
      <dgm:prSet/>
      <dgm:spPr/>
      <dgm:t>
        <a:bodyPr/>
        <a:lstStyle/>
        <a:p>
          <a:endParaRPr lang="en-US"/>
        </a:p>
      </dgm:t>
    </dgm:pt>
    <dgm:pt modelId="{46E8420A-462A-4CA0-8DCF-DD0210135E98}" type="sibTrans" cxnId="{49E6F695-0F76-479B-8AC8-3AB6CD24F963}">
      <dgm:prSet/>
      <dgm:spPr/>
      <dgm:t>
        <a:bodyPr/>
        <a:lstStyle/>
        <a:p>
          <a:endParaRPr lang="en-US"/>
        </a:p>
      </dgm:t>
    </dgm:pt>
    <dgm:pt modelId="{0AFED939-D560-4AE5-BA41-84536018E653}" type="pres">
      <dgm:prSet presAssocID="{2CCE6E9F-2FE1-48F8-8E10-E104BB7E61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D97A9D-2CF5-46BF-A061-50A4E241C4CA}" type="pres">
      <dgm:prSet presAssocID="{CD59980E-38C2-47EA-A793-325E9382AA9F}" presName="circle1" presStyleLbl="node1" presStyleIdx="0" presStyleCnt="3" custLinFactNeighborX="-12121"/>
      <dgm:spPr/>
      <dgm:t>
        <a:bodyPr/>
        <a:lstStyle/>
        <a:p>
          <a:endParaRPr lang="en-US"/>
        </a:p>
      </dgm:t>
    </dgm:pt>
    <dgm:pt modelId="{71D6258C-48DD-42B6-8BDE-D2ABC0B9EE08}" type="pres">
      <dgm:prSet presAssocID="{CD59980E-38C2-47EA-A793-325E9382AA9F}" presName="space" presStyleCnt="0"/>
      <dgm:spPr/>
      <dgm:t>
        <a:bodyPr/>
        <a:lstStyle/>
        <a:p>
          <a:endParaRPr lang="en-US"/>
        </a:p>
      </dgm:t>
    </dgm:pt>
    <dgm:pt modelId="{0F7E8CFB-7FE1-414F-8D3E-8B544467E0EF}" type="pres">
      <dgm:prSet presAssocID="{CD59980E-38C2-47EA-A793-325E9382AA9F}" presName="rect1" presStyleLbl="alignAcc1" presStyleIdx="0" presStyleCnt="3" custLinFactNeighborX="-4464" custLinFactNeighborY="-2559"/>
      <dgm:spPr/>
      <dgm:t>
        <a:bodyPr/>
        <a:lstStyle/>
        <a:p>
          <a:endParaRPr lang="en-US"/>
        </a:p>
      </dgm:t>
    </dgm:pt>
    <dgm:pt modelId="{A507176B-BD15-497F-B234-FEFE73A9A0FD}" type="pres">
      <dgm:prSet presAssocID="{36AB35BE-164F-4434-AC7F-DA4DA014EBD8}" presName="vertSpace2" presStyleLbl="node1" presStyleIdx="0" presStyleCnt="3"/>
      <dgm:spPr/>
      <dgm:t>
        <a:bodyPr/>
        <a:lstStyle/>
        <a:p>
          <a:endParaRPr lang="en-US"/>
        </a:p>
      </dgm:t>
    </dgm:pt>
    <dgm:pt modelId="{1C5774A9-19EE-4DA1-B988-4FE6F82CA7D3}" type="pres">
      <dgm:prSet presAssocID="{36AB35BE-164F-4434-AC7F-DA4DA014EBD8}" presName="circle2" presStyleLbl="node1" presStyleIdx="1" presStyleCnt="3" custLinFactNeighborX="-38578"/>
      <dgm:spPr/>
      <dgm:t>
        <a:bodyPr/>
        <a:lstStyle/>
        <a:p>
          <a:endParaRPr lang="en-US"/>
        </a:p>
      </dgm:t>
    </dgm:pt>
    <dgm:pt modelId="{74C03CEF-75EE-4EA5-9FD2-A9EA2607D1B7}" type="pres">
      <dgm:prSet presAssocID="{36AB35BE-164F-4434-AC7F-DA4DA014EBD8}" presName="rect2" presStyleLbl="alignAcc1" presStyleIdx="1" presStyleCnt="3" custLinFactNeighborX="-3659"/>
      <dgm:spPr/>
      <dgm:t>
        <a:bodyPr/>
        <a:lstStyle/>
        <a:p>
          <a:endParaRPr lang="en-US"/>
        </a:p>
      </dgm:t>
    </dgm:pt>
    <dgm:pt modelId="{6413A341-476F-45EC-AA1F-185E86A3E68D}" type="pres">
      <dgm:prSet presAssocID="{7CA4CAC4-87BD-44B6-92BC-F02B4AB8008D}" presName="vertSpace3" presStyleLbl="node1" presStyleIdx="1" presStyleCnt="3"/>
      <dgm:spPr/>
      <dgm:t>
        <a:bodyPr/>
        <a:lstStyle/>
        <a:p>
          <a:endParaRPr lang="en-US"/>
        </a:p>
      </dgm:t>
    </dgm:pt>
    <dgm:pt modelId="{852B485D-9033-4877-8697-C1E14303FDC4}" type="pres">
      <dgm:prSet presAssocID="{7CA4CAC4-87BD-44B6-92BC-F02B4AB8008D}" presName="circle3" presStyleLbl="node1" presStyleIdx="2" presStyleCnt="3" custLinFactNeighborX="-40909"/>
      <dgm:spPr/>
      <dgm:t>
        <a:bodyPr/>
        <a:lstStyle/>
        <a:p>
          <a:endParaRPr lang="en-US"/>
        </a:p>
      </dgm:t>
    </dgm:pt>
    <dgm:pt modelId="{23CCF698-AD92-40C7-A131-53F321BA5990}" type="pres">
      <dgm:prSet presAssocID="{7CA4CAC4-87BD-44B6-92BC-F02B4AB8008D}" presName="rect3" presStyleLbl="alignAcc1" presStyleIdx="2" presStyleCnt="3" custLinFactNeighborX="-3659"/>
      <dgm:spPr/>
      <dgm:t>
        <a:bodyPr/>
        <a:lstStyle/>
        <a:p>
          <a:endParaRPr lang="en-US"/>
        </a:p>
      </dgm:t>
    </dgm:pt>
    <dgm:pt modelId="{873FCB1F-AF39-4B2F-B2BD-561F195F73CE}" type="pres">
      <dgm:prSet presAssocID="{CD59980E-38C2-47EA-A793-325E9382AA9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67F35-B522-4716-B923-D019AEBA7AFC}" type="pres">
      <dgm:prSet presAssocID="{CD59980E-38C2-47EA-A793-325E9382AA9F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042FF-2AEC-40F6-B654-E3A7C140AD1B}" type="pres">
      <dgm:prSet presAssocID="{36AB35BE-164F-4434-AC7F-DA4DA014EBD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61DEF-177B-4CDF-849D-8DF834172751}" type="pres">
      <dgm:prSet presAssocID="{36AB35BE-164F-4434-AC7F-DA4DA014EBD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95A82-C7CA-44EE-89FE-253B170091D5}" type="pres">
      <dgm:prSet presAssocID="{7CA4CAC4-87BD-44B6-92BC-F02B4AB8008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A636D-4B84-4EE2-A77C-EEE1DE1B2131}" type="pres">
      <dgm:prSet presAssocID="{7CA4CAC4-87BD-44B6-92BC-F02B4AB8008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15F81B-CE49-45FC-9D69-A0665E072EC9}" type="presOf" srcId="{7CA4CAC4-87BD-44B6-92BC-F02B4AB8008D}" destId="{23CCF698-AD92-40C7-A131-53F321BA5990}" srcOrd="0" destOrd="0" presId="urn:microsoft.com/office/officeart/2005/8/layout/target3"/>
    <dgm:cxn modelId="{4FE7A37D-2DE6-42C0-A526-1D3A0EC3C1D0}" type="presOf" srcId="{CD59980E-38C2-47EA-A793-325E9382AA9F}" destId="{0F7E8CFB-7FE1-414F-8D3E-8B544467E0EF}" srcOrd="0" destOrd="0" presId="urn:microsoft.com/office/officeart/2005/8/layout/target3"/>
    <dgm:cxn modelId="{E1BB7B39-135C-4668-AE79-1D0814BEE6ED}" type="presOf" srcId="{7CA4CAC4-87BD-44B6-92BC-F02B4AB8008D}" destId="{24395A82-C7CA-44EE-89FE-253B170091D5}" srcOrd="1" destOrd="0" presId="urn:microsoft.com/office/officeart/2005/8/layout/target3"/>
    <dgm:cxn modelId="{2F03F9B5-DE4E-46A7-B024-0D9F48F3565F}" type="presOf" srcId="{FB9B6C1F-1C8C-483B-B512-026E2E978593}" destId="{57167F35-B522-4716-B923-D019AEBA7AFC}" srcOrd="0" destOrd="0" presId="urn:microsoft.com/office/officeart/2005/8/layout/target3"/>
    <dgm:cxn modelId="{8BA85ED2-79AE-40FD-A5BF-9F1CCE381313}" type="presOf" srcId="{36AB35BE-164F-4434-AC7F-DA4DA014EBD8}" destId="{09A042FF-2AEC-40F6-B654-E3A7C140AD1B}" srcOrd="1" destOrd="0" presId="urn:microsoft.com/office/officeart/2005/8/layout/target3"/>
    <dgm:cxn modelId="{687D1989-42BA-4D48-A81D-456CADB88A38}" type="presOf" srcId="{0224F8AB-F59C-42EE-8217-4F3765123EE2}" destId="{A17A636D-4B84-4EE2-A77C-EEE1DE1B2131}" srcOrd="0" destOrd="0" presId="urn:microsoft.com/office/officeart/2005/8/layout/target3"/>
    <dgm:cxn modelId="{A3E6BDB5-8895-4EDD-9AFE-B17A1EB2E42E}" srcId="{2CCE6E9F-2FE1-48F8-8E10-E104BB7E6153}" destId="{CD59980E-38C2-47EA-A793-325E9382AA9F}" srcOrd="0" destOrd="0" parTransId="{1430F6C9-616A-4D1C-A7EC-1B3E23FF455C}" sibTransId="{0137EC7D-F967-4D8F-822C-9AE5F2926F01}"/>
    <dgm:cxn modelId="{03E6360B-18F9-4351-AF39-4E0B4F665C11}" srcId="{CD59980E-38C2-47EA-A793-325E9382AA9F}" destId="{FB9B6C1F-1C8C-483B-B512-026E2E978593}" srcOrd="0" destOrd="0" parTransId="{1D4F1978-4B65-47F8-9C33-A34445C9CF18}" sibTransId="{37787DC7-D01D-4321-A5E7-21D22316EA3F}"/>
    <dgm:cxn modelId="{3A9247DE-85F7-40C4-BBB4-B3D2D4863F74}" type="presOf" srcId="{36AB35BE-164F-4434-AC7F-DA4DA014EBD8}" destId="{74C03CEF-75EE-4EA5-9FD2-A9EA2607D1B7}" srcOrd="0" destOrd="0" presId="urn:microsoft.com/office/officeart/2005/8/layout/target3"/>
    <dgm:cxn modelId="{AA2D6320-3EF8-486D-A212-AB7A792FFD9D}" type="presOf" srcId="{3B6EBB50-DE42-41DE-A6E6-EEFC3134085B}" destId="{E8A61DEF-177B-4CDF-849D-8DF834172751}" srcOrd="0" destOrd="0" presId="urn:microsoft.com/office/officeart/2005/8/layout/target3"/>
    <dgm:cxn modelId="{80344683-9C62-437B-A421-EF8991802E6D}" srcId="{2CCE6E9F-2FE1-48F8-8E10-E104BB7E6153}" destId="{7CA4CAC4-87BD-44B6-92BC-F02B4AB8008D}" srcOrd="2" destOrd="0" parTransId="{58B02267-A4F0-41D2-B365-9EAC0D119482}" sibTransId="{0878C11D-2D6A-4F26-AB72-087529E4B6AF}"/>
    <dgm:cxn modelId="{49E6F695-0F76-479B-8AC8-3AB6CD24F963}" srcId="{7CA4CAC4-87BD-44B6-92BC-F02B4AB8008D}" destId="{0224F8AB-F59C-42EE-8217-4F3765123EE2}" srcOrd="0" destOrd="0" parTransId="{572220FB-7DC2-4EAD-B8BF-94D0366F0ACF}" sibTransId="{46E8420A-462A-4CA0-8DCF-DD0210135E98}"/>
    <dgm:cxn modelId="{F7658BFF-7B6D-49BC-AC4A-E9F25E5DBE62}" srcId="{36AB35BE-164F-4434-AC7F-DA4DA014EBD8}" destId="{3B6EBB50-DE42-41DE-A6E6-EEFC3134085B}" srcOrd="0" destOrd="0" parTransId="{E08B991E-C10D-469F-8E7C-B44BA78850DD}" sibTransId="{C59A3B9E-7DFF-457B-AB83-14FD12B7E179}"/>
    <dgm:cxn modelId="{1213301F-25D8-4FA7-8DF5-5831C1B729A6}" srcId="{2CCE6E9F-2FE1-48F8-8E10-E104BB7E6153}" destId="{36AB35BE-164F-4434-AC7F-DA4DA014EBD8}" srcOrd="1" destOrd="0" parTransId="{A681FED7-2BF1-489F-9DF7-9627E81DAD4C}" sibTransId="{207E7B28-F9DC-4E27-BF2B-7CEF246738CC}"/>
    <dgm:cxn modelId="{7A6C7A0B-26FF-4D28-9F33-2C19D2F6F78E}" type="presOf" srcId="{2CCE6E9F-2FE1-48F8-8E10-E104BB7E6153}" destId="{0AFED939-D560-4AE5-BA41-84536018E653}" srcOrd="0" destOrd="0" presId="urn:microsoft.com/office/officeart/2005/8/layout/target3"/>
    <dgm:cxn modelId="{8E341E53-C362-4445-8C2B-1EB95BF47C43}" type="presOf" srcId="{CD59980E-38C2-47EA-A793-325E9382AA9F}" destId="{873FCB1F-AF39-4B2F-B2BD-561F195F73CE}" srcOrd="1" destOrd="0" presId="urn:microsoft.com/office/officeart/2005/8/layout/target3"/>
    <dgm:cxn modelId="{74B38C96-E7CA-4B9E-99CA-36615D4026E5}" type="presParOf" srcId="{0AFED939-D560-4AE5-BA41-84536018E653}" destId="{95D97A9D-2CF5-46BF-A061-50A4E241C4CA}" srcOrd="0" destOrd="0" presId="urn:microsoft.com/office/officeart/2005/8/layout/target3"/>
    <dgm:cxn modelId="{0BBAC726-33FD-4DF8-97DE-7E262DDBB5CC}" type="presParOf" srcId="{0AFED939-D560-4AE5-BA41-84536018E653}" destId="{71D6258C-48DD-42B6-8BDE-D2ABC0B9EE08}" srcOrd="1" destOrd="0" presId="urn:microsoft.com/office/officeart/2005/8/layout/target3"/>
    <dgm:cxn modelId="{4DD0A77B-5F4E-45FF-9491-C5DC0CB3F4F6}" type="presParOf" srcId="{0AFED939-D560-4AE5-BA41-84536018E653}" destId="{0F7E8CFB-7FE1-414F-8D3E-8B544467E0EF}" srcOrd="2" destOrd="0" presId="urn:microsoft.com/office/officeart/2005/8/layout/target3"/>
    <dgm:cxn modelId="{C461A3BF-BED6-4303-B0A2-5C0AAC5F792A}" type="presParOf" srcId="{0AFED939-D560-4AE5-BA41-84536018E653}" destId="{A507176B-BD15-497F-B234-FEFE73A9A0FD}" srcOrd="3" destOrd="0" presId="urn:microsoft.com/office/officeart/2005/8/layout/target3"/>
    <dgm:cxn modelId="{6BCDF053-CFCD-4C5B-946D-57BCBBF6BFCE}" type="presParOf" srcId="{0AFED939-D560-4AE5-BA41-84536018E653}" destId="{1C5774A9-19EE-4DA1-B988-4FE6F82CA7D3}" srcOrd="4" destOrd="0" presId="urn:microsoft.com/office/officeart/2005/8/layout/target3"/>
    <dgm:cxn modelId="{79DCC353-9FA0-482C-BC61-C1EEAA2813EB}" type="presParOf" srcId="{0AFED939-D560-4AE5-BA41-84536018E653}" destId="{74C03CEF-75EE-4EA5-9FD2-A9EA2607D1B7}" srcOrd="5" destOrd="0" presId="urn:microsoft.com/office/officeart/2005/8/layout/target3"/>
    <dgm:cxn modelId="{ADD08AC6-C377-4421-9202-76245222AE5C}" type="presParOf" srcId="{0AFED939-D560-4AE5-BA41-84536018E653}" destId="{6413A341-476F-45EC-AA1F-185E86A3E68D}" srcOrd="6" destOrd="0" presId="urn:microsoft.com/office/officeart/2005/8/layout/target3"/>
    <dgm:cxn modelId="{EF2208D2-67C0-4B5C-A95E-618D022DBDD3}" type="presParOf" srcId="{0AFED939-D560-4AE5-BA41-84536018E653}" destId="{852B485D-9033-4877-8697-C1E14303FDC4}" srcOrd="7" destOrd="0" presId="urn:microsoft.com/office/officeart/2005/8/layout/target3"/>
    <dgm:cxn modelId="{3FCEE662-B28F-49FD-A1DB-D260F544065D}" type="presParOf" srcId="{0AFED939-D560-4AE5-BA41-84536018E653}" destId="{23CCF698-AD92-40C7-A131-53F321BA5990}" srcOrd="8" destOrd="0" presId="urn:microsoft.com/office/officeart/2005/8/layout/target3"/>
    <dgm:cxn modelId="{1C176816-ED2B-41D6-90AF-7946008C45A8}" type="presParOf" srcId="{0AFED939-D560-4AE5-BA41-84536018E653}" destId="{873FCB1F-AF39-4B2F-B2BD-561F195F73CE}" srcOrd="9" destOrd="0" presId="urn:microsoft.com/office/officeart/2005/8/layout/target3"/>
    <dgm:cxn modelId="{4579485D-2EA2-456A-93C1-7AD9CD031C10}" type="presParOf" srcId="{0AFED939-D560-4AE5-BA41-84536018E653}" destId="{57167F35-B522-4716-B923-D019AEBA7AFC}" srcOrd="10" destOrd="0" presId="urn:microsoft.com/office/officeart/2005/8/layout/target3"/>
    <dgm:cxn modelId="{6F8E593F-CF74-48EB-97AD-47C4F5F8083F}" type="presParOf" srcId="{0AFED939-D560-4AE5-BA41-84536018E653}" destId="{09A042FF-2AEC-40F6-B654-E3A7C140AD1B}" srcOrd="11" destOrd="0" presId="urn:microsoft.com/office/officeart/2005/8/layout/target3"/>
    <dgm:cxn modelId="{9F1AA8A3-8788-4B2C-AAF7-A7426C0F7FD4}" type="presParOf" srcId="{0AFED939-D560-4AE5-BA41-84536018E653}" destId="{E8A61DEF-177B-4CDF-849D-8DF834172751}" srcOrd="12" destOrd="0" presId="urn:microsoft.com/office/officeart/2005/8/layout/target3"/>
    <dgm:cxn modelId="{A36DA108-CE66-47E2-B134-2568A0934171}" type="presParOf" srcId="{0AFED939-D560-4AE5-BA41-84536018E653}" destId="{24395A82-C7CA-44EE-89FE-253B170091D5}" srcOrd="13" destOrd="0" presId="urn:microsoft.com/office/officeart/2005/8/layout/target3"/>
    <dgm:cxn modelId="{4FBFAA69-4890-45B1-A614-CE3B353DDA51}" type="presParOf" srcId="{0AFED939-D560-4AE5-BA41-84536018E653}" destId="{A17A636D-4B84-4EE2-A77C-EEE1DE1B213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37445-A462-49BE-9D1E-AFB0E7ECF9E7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25A77E-7062-4FCC-A342-6E69C6ADE548}">
      <dgm:prSet phldrT="[Text]"/>
      <dgm:spPr/>
      <dgm:t>
        <a:bodyPr/>
        <a:lstStyle/>
        <a:p>
          <a:r>
            <a:rPr lang="en-US" dirty="0" smtClean="0"/>
            <a:t>Stage 1 :Annual Procurement Planning</a:t>
          </a:r>
          <a:endParaRPr lang="en-US" dirty="0"/>
        </a:p>
      </dgm:t>
    </dgm:pt>
    <dgm:pt modelId="{349ABC53-61B0-463C-A43B-95C876BE6211}" type="parTrans" cxnId="{E59BF8EB-B91C-48E1-BF56-1DBF99DB729C}">
      <dgm:prSet/>
      <dgm:spPr/>
      <dgm:t>
        <a:bodyPr/>
        <a:lstStyle/>
        <a:p>
          <a:endParaRPr lang="en-US"/>
        </a:p>
      </dgm:t>
    </dgm:pt>
    <dgm:pt modelId="{DD2CC032-592E-40B4-88E2-31ECA84D6A28}" type="sibTrans" cxnId="{E59BF8EB-B91C-48E1-BF56-1DBF99DB729C}">
      <dgm:prSet/>
      <dgm:spPr/>
      <dgm:t>
        <a:bodyPr/>
        <a:lstStyle/>
        <a:p>
          <a:endParaRPr lang="en-US"/>
        </a:p>
      </dgm:t>
    </dgm:pt>
    <dgm:pt modelId="{932BE573-F302-48E0-A567-C1C8B883D3D1}">
      <dgm:prSet/>
      <dgm:spPr/>
      <dgm:t>
        <a:bodyPr/>
        <a:lstStyle/>
        <a:p>
          <a:r>
            <a:rPr lang="en-US" dirty="0" smtClean="0"/>
            <a:t>Stage 2: Requisition / Requirements</a:t>
          </a:r>
          <a:endParaRPr lang="en-US" dirty="0"/>
        </a:p>
      </dgm:t>
    </dgm:pt>
    <dgm:pt modelId="{6345401F-1CFB-43A7-AAEB-4070B9F92DD0}" type="parTrans" cxnId="{01BD28BF-62A4-4FD7-96DB-0009FED9A40B}">
      <dgm:prSet/>
      <dgm:spPr/>
      <dgm:t>
        <a:bodyPr/>
        <a:lstStyle/>
        <a:p>
          <a:endParaRPr lang="en-US"/>
        </a:p>
      </dgm:t>
    </dgm:pt>
    <dgm:pt modelId="{2D210C3A-336D-4614-8EC2-9CBD4EFAB2E3}" type="sibTrans" cxnId="{01BD28BF-62A4-4FD7-96DB-0009FED9A40B}">
      <dgm:prSet/>
      <dgm:spPr/>
      <dgm:t>
        <a:bodyPr/>
        <a:lstStyle/>
        <a:p>
          <a:endParaRPr lang="en-US"/>
        </a:p>
      </dgm:t>
    </dgm:pt>
    <dgm:pt modelId="{DEA24C13-0932-4D36-8352-F56EEB312E04}">
      <dgm:prSet/>
      <dgm:spPr/>
      <dgm:t>
        <a:bodyPr/>
        <a:lstStyle/>
        <a:p>
          <a:r>
            <a:rPr lang="en-US" dirty="0" smtClean="0"/>
            <a:t>Stage 3: Identify Suppliers</a:t>
          </a:r>
          <a:endParaRPr lang="en-US" dirty="0"/>
        </a:p>
      </dgm:t>
    </dgm:pt>
    <dgm:pt modelId="{6553742C-6CCF-436A-BB10-1833138D6845}" type="parTrans" cxnId="{41C1D4C6-3291-49FD-925D-BE7A4B4A12AA}">
      <dgm:prSet/>
      <dgm:spPr/>
      <dgm:t>
        <a:bodyPr/>
        <a:lstStyle/>
        <a:p>
          <a:endParaRPr lang="en-US"/>
        </a:p>
      </dgm:t>
    </dgm:pt>
    <dgm:pt modelId="{90EEC2C4-C977-410F-AE58-382D9AFD5C60}" type="sibTrans" cxnId="{41C1D4C6-3291-49FD-925D-BE7A4B4A12AA}">
      <dgm:prSet/>
      <dgm:spPr/>
      <dgm:t>
        <a:bodyPr/>
        <a:lstStyle/>
        <a:p>
          <a:endParaRPr lang="en-US"/>
        </a:p>
      </dgm:t>
    </dgm:pt>
    <dgm:pt modelId="{A0608E0A-4184-4F50-A678-0538A4C13646}">
      <dgm:prSet/>
      <dgm:spPr/>
      <dgm:t>
        <a:bodyPr/>
        <a:lstStyle/>
        <a:p>
          <a:r>
            <a:rPr lang="en-US" dirty="0" smtClean="0"/>
            <a:t>Stage 4: Bidding Process</a:t>
          </a:r>
          <a:endParaRPr lang="en-US" dirty="0"/>
        </a:p>
      </dgm:t>
    </dgm:pt>
    <dgm:pt modelId="{CC530CB1-06C0-4B03-A6A8-FD6BED67F0DA}" type="parTrans" cxnId="{43DD2F20-8157-4343-A779-E892D3275D3B}">
      <dgm:prSet/>
      <dgm:spPr/>
      <dgm:t>
        <a:bodyPr/>
        <a:lstStyle/>
        <a:p>
          <a:endParaRPr lang="en-US"/>
        </a:p>
      </dgm:t>
    </dgm:pt>
    <dgm:pt modelId="{1B6815FB-3E6B-4281-A848-F222168A5756}" type="sibTrans" cxnId="{43DD2F20-8157-4343-A779-E892D3275D3B}">
      <dgm:prSet/>
      <dgm:spPr/>
      <dgm:t>
        <a:bodyPr/>
        <a:lstStyle/>
        <a:p>
          <a:endParaRPr lang="en-US"/>
        </a:p>
      </dgm:t>
    </dgm:pt>
    <dgm:pt modelId="{F40C1429-B7EF-46C5-82CD-D90FF78D2D5B}">
      <dgm:prSet/>
      <dgm:spPr/>
      <dgm:t>
        <a:bodyPr/>
        <a:lstStyle/>
        <a:p>
          <a:r>
            <a:rPr lang="en-US" dirty="0" smtClean="0"/>
            <a:t>Stage 5: Evaluating Offers</a:t>
          </a:r>
          <a:endParaRPr lang="en-US" dirty="0"/>
        </a:p>
      </dgm:t>
    </dgm:pt>
    <dgm:pt modelId="{23094516-C7A5-463D-9E62-9F519064531B}" type="parTrans" cxnId="{E0C665D1-14B2-4F8F-9AA0-663CFA5887EF}">
      <dgm:prSet/>
      <dgm:spPr/>
      <dgm:t>
        <a:bodyPr/>
        <a:lstStyle/>
        <a:p>
          <a:endParaRPr lang="en-US"/>
        </a:p>
      </dgm:t>
    </dgm:pt>
    <dgm:pt modelId="{6FA0EBAC-1056-4D9F-8319-CABCE0C9E056}" type="sibTrans" cxnId="{E0C665D1-14B2-4F8F-9AA0-663CFA5887EF}">
      <dgm:prSet/>
      <dgm:spPr/>
      <dgm:t>
        <a:bodyPr/>
        <a:lstStyle/>
        <a:p>
          <a:endParaRPr lang="en-US"/>
        </a:p>
      </dgm:t>
    </dgm:pt>
    <dgm:pt modelId="{D4E581BD-951D-4302-AA28-A235FBC52950}">
      <dgm:prSet/>
      <dgm:spPr/>
      <dgm:t>
        <a:bodyPr/>
        <a:lstStyle/>
        <a:p>
          <a:r>
            <a:rPr lang="en-US" dirty="0" smtClean="0"/>
            <a:t>Stage 6: Awarding Contract</a:t>
          </a:r>
          <a:endParaRPr lang="en-US" dirty="0"/>
        </a:p>
      </dgm:t>
    </dgm:pt>
    <dgm:pt modelId="{373793C4-87E4-4CCA-BDBE-33FB38D1FA25}" type="parTrans" cxnId="{298F2D49-3366-4133-A9E3-ED5C2E19EE68}">
      <dgm:prSet/>
      <dgm:spPr/>
      <dgm:t>
        <a:bodyPr/>
        <a:lstStyle/>
        <a:p>
          <a:endParaRPr lang="en-US"/>
        </a:p>
      </dgm:t>
    </dgm:pt>
    <dgm:pt modelId="{3595CAA5-464B-482D-AD4C-28212267D230}" type="sibTrans" cxnId="{298F2D49-3366-4133-A9E3-ED5C2E19EE68}">
      <dgm:prSet/>
      <dgm:spPr/>
      <dgm:t>
        <a:bodyPr/>
        <a:lstStyle/>
        <a:p>
          <a:endParaRPr lang="en-US"/>
        </a:p>
      </dgm:t>
    </dgm:pt>
    <dgm:pt modelId="{E5FAC451-ED88-4909-BEFB-5F59C81B6086}">
      <dgm:prSet/>
      <dgm:spPr/>
      <dgm:t>
        <a:bodyPr/>
        <a:lstStyle/>
        <a:p>
          <a:r>
            <a:rPr lang="en-US" dirty="0" smtClean="0"/>
            <a:t>Stage 7: Administering Contract</a:t>
          </a:r>
          <a:endParaRPr lang="en-US" dirty="0"/>
        </a:p>
      </dgm:t>
    </dgm:pt>
    <dgm:pt modelId="{FE631631-5DD5-4B2B-8AEF-272A7436CBD7}" type="parTrans" cxnId="{D18AD4EE-1B99-4729-8CEF-E46452BD09CA}">
      <dgm:prSet/>
      <dgm:spPr/>
      <dgm:t>
        <a:bodyPr/>
        <a:lstStyle/>
        <a:p>
          <a:endParaRPr lang="en-US"/>
        </a:p>
      </dgm:t>
    </dgm:pt>
    <dgm:pt modelId="{D3C4BDC0-FBEA-4232-B494-9DCD38FE55EA}" type="sibTrans" cxnId="{D18AD4EE-1B99-4729-8CEF-E46452BD09CA}">
      <dgm:prSet/>
      <dgm:spPr/>
      <dgm:t>
        <a:bodyPr/>
        <a:lstStyle/>
        <a:p>
          <a:endParaRPr lang="en-US"/>
        </a:p>
      </dgm:t>
    </dgm:pt>
    <dgm:pt modelId="{84B07D75-6226-4A66-8E41-6DA6714846C1}" type="pres">
      <dgm:prSet presAssocID="{95B37445-A462-49BE-9D1E-AFB0E7ECF9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17D82-D5E6-43BF-8889-5CD41526D43D}" type="pres">
      <dgm:prSet presAssocID="{6925A77E-7062-4FCC-A342-6E69C6ADE548}" presName="compNode" presStyleCnt="0"/>
      <dgm:spPr/>
    </dgm:pt>
    <dgm:pt modelId="{AD00D74E-1A5A-4EF5-8402-558D2BA94A66}" type="pres">
      <dgm:prSet presAssocID="{6925A77E-7062-4FCC-A342-6E69C6ADE548}" presName="pictRect" presStyleLbl="nod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F7B76DC-A22C-4643-B14B-DB8AAE662CF0}" type="pres">
      <dgm:prSet presAssocID="{6925A77E-7062-4FCC-A342-6E69C6ADE548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3BC73-318F-45E2-96A6-8D5796D4070E}" type="pres">
      <dgm:prSet presAssocID="{DD2CC032-592E-40B4-88E2-31ECA84D6A2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5709BB6-80A0-4FD9-83CF-BBEDCE27C2D5}" type="pres">
      <dgm:prSet presAssocID="{932BE573-F302-48E0-A567-C1C8B883D3D1}" presName="compNode" presStyleCnt="0"/>
      <dgm:spPr/>
    </dgm:pt>
    <dgm:pt modelId="{4833560C-F319-4124-8F85-AAF793102C5B}" type="pres">
      <dgm:prSet presAssocID="{932BE573-F302-48E0-A567-C1C8B883D3D1}" presName="pictRect" presStyleLbl="nod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F247BC-160A-4969-9BC1-955DA2966BA5}" type="pres">
      <dgm:prSet presAssocID="{932BE573-F302-48E0-A567-C1C8B883D3D1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845B4-7D11-43C4-9D54-E35AADCEC3AA}" type="pres">
      <dgm:prSet presAssocID="{2D210C3A-336D-4614-8EC2-9CBD4EFAB2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2AF7B01-D3F0-4037-91F4-173480B2EC8D}" type="pres">
      <dgm:prSet presAssocID="{DEA24C13-0932-4D36-8352-F56EEB312E04}" presName="compNode" presStyleCnt="0"/>
      <dgm:spPr/>
    </dgm:pt>
    <dgm:pt modelId="{6EBDEB82-0154-4105-8849-A92FE2CCD504}" type="pres">
      <dgm:prSet presAssocID="{DEA24C13-0932-4D36-8352-F56EEB312E04}" presName="pictRect" presStyleLbl="nod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4687EB-B299-463A-8816-D84E64B816D4}" type="pres">
      <dgm:prSet presAssocID="{DEA24C13-0932-4D36-8352-F56EEB312E04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E1787-0A6E-4E88-A500-8B41E2632B13}" type="pres">
      <dgm:prSet presAssocID="{90EEC2C4-C977-410F-AE58-382D9AFD5C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6066846-89FD-454C-BFD4-393EBC48A172}" type="pres">
      <dgm:prSet presAssocID="{A0608E0A-4184-4F50-A678-0538A4C13646}" presName="compNode" presStyleCnt="0"/>
      <dgm:spPr/>
    </dgm:pt>
    <dgm:pt modelId="{D3BDC30D-B447-4BE0-9053-3F5472FA4287}" type="pres">
      <dgm:prSet presAssocID="{A0608E0A-4184-4F50-A678-0538A4C13646}" presName="pictRect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5DAA43-358B-41C0-9D16-CFA30174C9B8}" type="pres">
      <dgm:prSet presAssocID="{A0608E0A-4184-4F50-A678-0538A4C13646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F4D94-78B0-4180-A03D-C1929630CB0C}" type="pres">
      <dgm:prSet presAssocID="{1B6815FB-3E6B-4281-A848-F222168A57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D4149D3-56D0-489C-9702-54039C04F21D}" type="pres">
      <dgm:prSet presAssocID="{F40C1429-B7EF-46C5-82CD-D90FF78D2D5B}" presName="compNode" presStyleCnt="0"/>
      <dgm:spPr/>
    </dgm:pt>
    <dgm:pt modelId="{23E5EE23-CC1D-4B00-9DD9-9B6C99CE3339}" type="pres">
      <dgm:prSet presAssocID="{F40C1429-B7EF-46C5-82CD-D90FF78D2D5B}" presName="pictRect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50A34A5-7B38-4B0D-880D-21BBB890B941}" type="pres">
      <dgm:prSet presAssocID="{F40C1429-B7EF-46C5-82CD-D90FF78D2D5B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3B0A5-EB4C-4AC1-84A6-988E06EEF39B}" type="pres">
      <dgm:prSet presAssocID="{6FA0EBAC-1056-4D9F-8319-CABCE0C9E0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E527854-DC57-4925-89DE-CC8C96C75DFF}" type="pres">
      <dgm:prSet presAssocID="{D4E581BD-951D-4302-AA28-A235FBC52950}" presName="compNode" presStyleCnt="0"/>
      <dgm:spPr/>
    </dgm:pt>
    <dgm:pt modelId="{DEEF0C7B-4271-4B50-B220-ACE4C5E972DD}" type="pres">
      <dgm:prSet presAssocID="{D4E581BD-951D-4302-AA28-A235FBC52950}" presName="pictRect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59E859-0B5E-4BB4-87EE-44FAAA69343D}" type="pres">
      <dgm:prSet presAssocID="{D4E581BD-951D-4302-AA28-A235FBC52950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F2A6C-E712-4ACE-8D4C-BFCA93FAFB94}" type="pres">
      <dgm:prSet presAssocID="{3595CAA5-464B-482D-AD4C-28212267D23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A6FCEE-5544-4338-AE7A-DC3DBF68CF2E}" type="pres">
      <dgm:prSet presAssocID="{E5FAC451-ED88-4909-BEFB-5F59C81B6086}" presName="compNode" presStyleCnt="0"/>
      <dgm:spPr/>
    </dgm:pt>
    <dgm:pt modelId="{3A3449B1-6209-4312-B92A-025DCB7AD74D}" type="pres">
      <dgm:prSet presAssocID="{E5FAC451-ED88-4909-BEFB-5F59C81B6086}" presName="pictRect" presStyleLbl="nod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06EDF7-35D8-4D53-853C-1C7E4AF7D473}" type="pres">
      <dgm:prSet presAssocID="{E5FAC451-ED88-4909-BEFB-5F59C81B6086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89086C-26DA-4406-A6D5-D692BE0DB7CC}" type="presOf" srcId="{A0608E0A-4184-4F50-A678-0538A4C13646}" destId="{815DAA43-358B-41C0-9D16-CFA30174C9B8}" srcOrd="0" destOrd="0" presId="urn:microsoft.com/office/officeart/2005/8/layout/pList1#1"/>
    <dgm:cxn modelId="{654CA490-4AEF-4204-9697-B213408FCAA6}" type="presOf" srcId="{2D210C3A-336D-4614-8EC2-9CBD4EFAB2E3}" destId="{28F845B4-7D11-43C4-9D54-E35AADCEC3AA}" srcOrd="0" destOrd="0" presId="urn:microsoft.com/office/officeart/2005/8/layout/pList1#1"/>
    <dgm:cxn modelId="{E59BF8EB-B91C-48E1-BF56-1DBF99DB729C}" srcId="{95B37445-A462-49BE-9D1E-AFB0E7ECF9E7}" destId="{6925A77E-7062-4FCC-A342-6E69C6ADE548}" srcOrd="0" destOrd="0" parTransId="{349ABC53-61B0-463C-A43B-95C876BE6211}" sibTransId="{DD2CC032-592E-40B4-88E2-31ECA84D6A28}"/>
    <dgm:cxn modelId="{BE842735-0605-40CE-AB62-1A666E1E5A3D}" type="presOf" srcId="{DD2CC032-592E-40B4-88E2-31ECA84D6A28}" destId="{96F3BC73-318F-45E2-96A6-8D5796D4070E}" srcOrd="0" destOrd="0" presId="urn:microsoft.com/office/officeart/2005/8/layout/pList1#1"/>
    <dgm:cxn modelId="{61A3D1B6-CB31-498A-9347-E3C72A38D342}" type="presOf" srcId="{1B6815FB-3E6B-4281-A848-F222168A5756}" destId="{442F4D94-78B0-4180-A03D-C1929630CB0C}" srcOrd="0" destOrd="0" presId="urn:microsoft.com/office/officeart/2005/8/layout/pList1#1"/>
    <dgm:cxn modelId="{A8C999CE-EDF5-4430-8154-B28D0A439639}" type="presOf" srcId="{6FA0EBAC-1056-4D9F-8319-CABCE0C9E056}" destId="{9613B0A5-EB4C-4AC1-84A6-988E06EEF39B}" srcOrd="0" destOrd="0" presId="urn:microsoft.com/office/officeart/2005/8/layout/pList1#1"/>
    <dgm:cxn modelId="{D18AD4EE-1B99-4729-8CEF-E46452BD09CA}" srcId="{95B37445-A462-49BE-9D1E-AFB0E7ECF9E7}" destId="{E5FAC451-ED88-4909-BEFB-5F59C81B6086}" srcOrd="6" destOrd="0" parTransId="{FE631631-5DD5-4B2B-8AEF-272A7436CBD7}" sibTransId="{D3C4BDC0-FBEA-4232-B494-9DCD38FE55EA}"/>
    <dgm:cxn modelId="{F60E62F6-B9DC-4CDA-BF16-94C7A11725BD}" type="presOf" srcId="{95B37445-A462-49BE-9D1E-AFB0E7ECF9E7}" destId="{84B07D75-6226-4A66-8E41-6DA6714846C1}" srcOrd="0" destOrd="0" presId="urn:microsoft.com/office/officeart/2005/8/layout/pList1#1"/>
    <dgm:cxn modelId="{088F6076-9F77-4967-9809-E628491AF883}" type="presOf" srcId="{DEA24C13-0932-4D36-8352-F56EEB312E04}" destId="{724687EB-B299-463A-8816-D84E64B816D4}" srcOrd="0" destOrd="0" presId="urn:microsoft.com/office/officeart/2005/8/layout/pList1#1"/>
    <dgm:cxn modelId="{AC6F96A8-696B-45AF-B0E5-31A9A80720E6}" type="presOf" srcId="{E5FAC451-ED88-4909-BEFB-5F59C81B6086}" destId="{3F06EDF7-35D8-4D53-853C-1C7E4AF7D473}" srcOrd="0" destOrd="0" presId="urn:microsoft.com/office/officeart/2005/8/layout/pList1#1"/>
    <dgm:cxn modelId="{5FFA7BC5-5159-4867-97AA-8120E2DD48A8}" type="presOf" srcId="{F40C1429-B7EF-46C5-82CD-D90FF78D2D5B}" destId="{A50A34A5-7B38-4B0D-880D-21BBB890B941}" srcOrd="0" destOrd="0" presId="urn:microsoft.com/office/officeart/2005/8/layout/pList1#1"/>
    <dgm:cxn modelId="{41C1D4C6-3291-49FD-925D-BE7A4B4A12AA}" srcId="{95B37445-A462-49BE-9D1E-AFB0E7ECF9E7}" destId="{DEA24C13-0932-4D36-8352-F56EEB312E04}" srcOrd="2" destOrd="0" parTransId="{6553742C-6CCF-436A-BB10-1833138D6845}" sibTransId="{90EEC2C4-C977-410F-AE58-382D9AFD5C60}"/>
    <dgm:cxn modelId="{E0C665D1-14B2-4F8F-9AA0-663CFA5887EF}" srcId="{95B37445-A462-49BE-9D1E-AFB0E7ECF9E7}" destId="{F40C1429-B7EF-46C5-82CD-D90FF78D2D5B}" srcOrd="4" destOrd="0" parTransId="{23094516-C7A5-463D-9E62-9F519064531B}" sibTransId="{6FA0EBAC-1056-4D9F-8319-CABCE0C9E056}"/>
    <dgm:cxn modelId="{6466D452-1659-489A-8E1C-5C1B372BFE56}" type="presOf" srcId="{6925A77E-7062-4FCC-A342-6E69C6ADE548}" destId="{CF7B76DC-A22C-4643-B14B-DB8AAE662CF0}" srcOrd="0" destOrd="0" presId="urn:microsoft.com/office/officeart/2005/8/layout/pList1#1"/>
    <dgm:cxn modelId="{F057166C-4B08-4B15-B0CD-190007E37F6D}" type="presOf" srcId="{3595CAA5-464B-482D-AD4C-28212267D230}" destId="{660F2A6C-E712-4ACE-8D4C-BFCA93FAFB94}" srcOrd="0" destOrd="0" presId="urn:microsoft.com/office/officeart/2005/8/layout/pList1#1"/>
    <dgm:cxn modelId="{3E9A7E0B-ED94-4987-88DF-344DAD9011AF}" type="presOf" srcId="{932BE573-F302-48E0-A567-C1C8B883D3D1}" destId="{D0F247BC-160A-4969-9BC1-955DA2966BA5}" srcOrd="0" destOrd="0" presId="urn:microsoft.com/office/officeart/2005/8/layout/pList1#1"/>
    <dgm:cxn modelId="{01BD28BF-62A4-4FD7-96DB-0009FED9A40B}" srcId="{95B37445-A462-49BE-9D1E-AFB0E7ECF9E7}" destId="{932BE573-F302-48E0-A567-C1C8B883D3D1}" srcOrd="1" destOrd="0" parTransId="{6345401F-1CFB-43A7-AAEB-4070B9F92DD0}" sibTransId="{2D210C3A-336D-4614-8EC2-9CBD4EFAB2E3}"/>
    <dgm:cxn modelId="{298F2D49-3366-4133-A9E3-ED5C2E19EE68}" srcId="{95B37445-A462-49BE-9D1E-AFB0E7ECF9E7}" destId="{D4E581BD-951D-4302-AA28-A235FBC52950}" srcOrd="5" destOrd="0" parTransId="{373793C4-87E4-4CCA-BDBE-33FB38D1FA25}" sibTransId="{3595CAA5-464B-482D-AD4C-28212267D230}"/>
    <dgm:cxn modelId="{3D752B92-67FC-43AF-9724-4289C3A3261F}" type="presOf" srcId="{90EEC2C4-C977-410F-AE58-382D9AFD5C60}" destId="{20EE1787-0A6E-4E88-A500-8B41E2632B13}" srcOrd="0" destOrd="0" presId="urn:microsoft.com/office/officeart/2005/8/layout/pList1#1"/>
    <dgm:cxn modelId="{C40EFF82-7F95-435A-AD92-4BE7D3314944}" type="presOf" srcId="{D4E581BD-951D-4302-AA28-A235FBC52950}" destId="{2659E859-0B5E-4BB4-87EE-44FAAA69343D}" srcOrd="0" destOrd="0" presId="urn:microsoft.com/office/officeart/2005/8/layout/pList1#1"/>
    <dgm:cxn modelId="{43DD2F20-8157-4343-A779-E892D3275D3B}" srcId="{95B37445-A462-49BE-9D1E-AFB0E7ECF9E7}" destId="{A0608E0A-4184-4F50-A678-0538A4C13646}" srcOrd="3" destOrd="0" parTransId="{CC530CB1-06C0-4B03-A6A8-FD6BED67F0DA}" sibTransId="{1B6815FB-3E6B-4281-A848-F222168A5756}"/>
    <dgm:cxn modelId="{C3D0861D-5F3A-4777-95D2-A06B1693E8DB}" type="presParOf" srcId="{84B07D75-6226-4A66-8E41-6DA6714846C1}" destId="{DE817D82-D5E6-43BF-8889-5CD41526D43D}" srcOrd="0" destOrd="0" presId="urn:microsoft.com/office/officeart/2005/8/layout/pList1#1"/>
    <dgm:cxn modelId="{AC1BC9CA-B45E-4AEA-9D19-2E03C2394AB8}" type="presParOf" srcId="{DE817D82-D5E6-43BF-8889-5CD41526D43D}" destId="{AD00D74E-1A5A-4EF5-8402-558D2BA94A66}" srcOrd="0" destOrd="0" presId="urn:microsoft.com/office/officeart/2005/8/layout/pList1#1"/>
    <dgm:cxn modelId="{E53755E2-A47D-4E22-B96B-169BB2B690A4}" type="presParOf" srcId="{DE817D82-D5E6-43BF-8889-5CD41526D43D}" destId="{CF7B76DC-A22C-4643-B14B-DB8AAE662CF0}" srcOrd="1" destOrd="0" presId="urn:microsoft.com/office/officeart/2005/8/layout/pList1#1"/>
    <dgm:cxn modelId="{7CF44CAA-A797-4DA8-A74E-BDE2A5DC65B9}" type="presParOf" srcId="{84B07D75-6226-4A66-8E41-6DA6714846C1}" destId="{96F3BC73-318F-45E2-96A6-8D5796D4070E}" srcOrd="1" destOrd="0" presId="urn:microsoft.com/office/officeart/2005/8/layout/pList1#1"/>
    <dgm:cxn modelId="{BD9774A9-E518-43C4-92FA-3C3CE7B20273}" type="presParOf" srcId="{84B07D75-6226-4A66-8E41-6DA6714846C1}" destId="{75709BB6-80A0-4FD9-83CF-BBEDCE27C2D5}" srcOrd="2" destOrd="0" presId="urn:microsoft.com/office/officeart/2005/8/layout/pList1#1"/>
    <dgm:cxn modelId="{FC7E347C-4F48-477B-A693-A4663CE0A7CE}" type="presParOf" srcId="{75709BB6-80A0-4FD9-83CF-BBEDCE27C2D5}" destId="{4833560C-F319-4124-8F85-AAF793102C5B}" srcOrd="0" destOrd="0" presId="urn:microsoft.com/office/officeart/2005/8/layout/pList1#1"/>
    <dgm:cxn modelId="{F5EC88D0-6288-42E0-8E93-34F165182348}" type="presParOf" srcId="{75709BB6-80A0-4FD9-83CF-BBEDCE27C2D5}" destId="{D0F247BC-160A-4969-9BC1-955DA2966BA5}" srcOrd="1" destOrd="0" presId="urn:microsoft.com/office/officeart/2005/8/layout/pList1#1"/>
    <dgm:cxn modelId="{698CA563-C240-42E1-BBF5-3D198A082335}" type="presParOf" srcId="{84B07D75-6226-4A66-8E41-6DA6714846C1}" destId="{28F845B4-7D11-43C4-9D54-E35AADCEC3AA}" srcOrd="3" destOrd="0" presId="urn:microsoft.com/office/officeart/2005/8/layout/pList1#1"/>
    <dgm:cxn modelId="{B4496521-20CF-4D4A-A5B3-EBC42A0725BA}" type="presParOf" srcId="{84B07D75-6226-4A66-8E41-6DA6714846C1}" destId="{F2AF7B01-D3F0-4037-91F4-173480B2EC8D}" srcOrd="4" destOrd="0" presId="urn:microsoft.com/office/officeart/2005/8/layout/pList1#1"/>
    <dgm:cxn modelId="{DCE028BA-B5C7-408B-AA95-BBDDEC3FEFDF}" type="presParOf" srcId="{F2AF7B01-D3F0-4037-91F4-173480B2EC8D}" destId="{6EBDEB82-0154-4105-8849-A92FE2CCD504}" srcOrd="0" destOrd="0" presId="urn:microsoft.com/office/officeart/2005/8/layout/pList1#1"/>
    <dgm:cxn modelId="{E4005C90-FFFE-44B2-85AB-69F53301E2A6}" type="presParOf" srcId="{F2AF7B01-D3F0-4037-91F4-173480B2EC8D}" destId="{724687EB-B299-463A-8816-D84E64B816D4}" srcOrd="1" destOrd="0" presId="urn:microsoft.com/office/officeart/2005/8/layout/pList1#1"/>
    <dgm:cxn modelId="{059E3F9C-A4D8-431A-B626-5145A728F729}" type="presParOf" srcId="{84B07D75-6226-4A66-8E41-6DA6714846C1}" destId="{20EE1787-0A6E-4E88-A500-8B41E2632B13}" srcOrd="5" destOrd="0" presId="urn:microsoft.com/office/officeart/2005/8/layout/pList1#1"/>
    <dgm:cxn modelId="{8D16648E-1E2B-420E-8FA8-8B9CBE3A4B67}" type="presParOf" srcId="{84B07D75-6226-4A66-8E41-6DA6714846C1}" destId="{16066846-89FD-454C-BFD4-393EBC48A172}" srcOrd="6" destOrd="0" presId="urn:microsoft.com/office/officeart/2005/8/layout/pList1#1"/>
    <dgm:cxn modelId="{59EF96CF-BD62-4139-909A-CAE446FF1C0A}" type="presParOf" srcId="{16066846-89FD-454C-BFD4-393EBC48A172}" destId="{D3BDC30D-B447-4BE0-9053-3F5472FA4287}" srcOrd="0" destOrd="0" presId="urn:microsoft.com/office/officeart/2005/8/layout/pList1#1"/>
    <dgm:cxn modelId="{0E0A5090-3077-4113-A8BA-BFEF449336FC}" type="presParOf" srcId="{16066846-89FD-454C-BFD4-393EBC48A172}" destId="{815DAA43-358B-41C0-9D16-CFA30174C9B8}" srcOrd="1" destOrd="0" presId="urn:microsoft.com/office/officeart/2005/8/layout/pList1#1"/>
    <dgm:cxn modelId="{D2842C67-E8DD-49A4-B37C-8ADE7D28BE87}" type="presParOf" srcId="{84B07D75-6226-4A66-8E41-6DA6714846C1}" destId="{442F4D94-78B0-4180-A03D-C1929630CB0C}" srcOrd="7" destOrd="0" presId="urn:microsoft.com/office/officeart/2005/8/layout/pList1#1"/>
    <dgm:cxn modelId="{23A45D9B-1907-46E4-AF75-6D565E97A0A2}" type="presParOf" srcId="{84B07D75-6226-4A66-8E41-6DA6714846C1}" destId="{8D4149D3-56D0-489C-9702-54039C04F21D}" srcOrd="8" destOrd="0" presId="urn:microsoft.com/office/officeart/2005/8/layout/pList1#1"/>
    <dgm:cxn modelId="{C7175C40-46BA-4E00-9019-EFECCAAF780D}" type="presParOf" srcId="{8D4149D3-56D0-489C-9702-54039C04F21D}" destId="{23E5EE23-CC1D-4B00-9DD9-9B6C99CE3339}" srcOrd="0" destOrd="0" presId="urn:microsoft.com/office/officeart/2005/8/layout/pList1#1"/>
    <dgm:cxn modelId="{28C08672-4DF8-4712-A5DB-73A54E551ABD}" type="presParOf" srcId="{8D4149D3-56D0-489C-9702-54039C04F21D}" destId="{A50A34A5-7B38-4B0D-880D-21BBB890B941}" srcOrd="1" destOrd="0" presId="urn:microsoft.com/office/officeart/2005/8/layout/pList1#1"/>
    <dgm:cxn modelId="{71F50EF6-8399-43CD-A5CE-4571978D3F29}" type="presParOf" srcId="{84B07D75-6226-4A66-8E41-6DA6714846C1}" destId="{9613B0A5-EB4C-4AC1-84A6-988E06EEF39B}" srcOrd="9" destOrd="0" presId="urn:microsoft.com/office/officeart/2005/8/layout/pList1#1"/>
    <dgm:cxn modelId="{9C30E2F6-BB07-4645-9F63-ACF025AA7E1B}" type="presParOf" srcId="{84B07D75-6226-4A66-8E41-6DA6714846C1}" destId="{8E527854-DC57-4925-89DE-CC8C96C75DFF}" srcOrd="10" destOrd="0" presId="urn:microsoft.com/office/officeart/2005/8/layout/pList1#1"/>
    <dgm:cxn modelId="{6260BA92-B771-4534-AE43-C0C36715159C}" type="presParOf" srcId="{8E527854-DC57-4925-89DE-CC8C96C75DFF}" destId="{DEEF0C7B-4271-4B50-B220-ACE4C5E972DD}" srcOrd="0" destOrd="0" presId="urn:microsoft.com/office/officeart/2005/8/layout/pList1#1"/>
    <dgm:cxn modelId="{FFEB9CA4-7F02-4D3E-960C-1BBBE19019B0}" type="presParOf" srcId="{8E527854-DC57-4925-89DE-CC8C96C75DFF}" destId="{2659E859-0B5E-4BB4-87EE-44FAAA69343D}" srcOrd="1" destOrd="0" presId="urn:microsoft.com/office/officeart/2005/8/layout/pList1#1"/>
    <dgm:cxn modelId="{E92FA21B-F57C-4748-868F-67FB345D331E}" type="presParOf" srcId="{84B07D75-6226-4A66-8E41-6DA6714846C1}" destId="{660F2A6C-E712-4ACE-8D4C-BFCA93FAFB94}" srcOrd="11" destOrd="0" presId="urn:microsoft.com/office/officeart/2005/8/layout/pList1#1"/>
    <dgm:cxn modelId="{39CE6070-A600-41ED-B7E1-1FD592CB8313}" type="presParOf" srcId="{84B07D75-6226-4A66-8E41-6DA6714846C1}" destId="{6AA6FCEE-5544-4338-AE7A-DC3DBF68CF2E}" srcOrd="12" destOrd="0" presId="urn:microsoft.com/office/officeart/2005/8/layout/pList1#1"/>
    <dgm:cxn modelId="{A8ADEDD3-DB9E-468C-A60D-B59087918355}" type="presParOf" srcId="{6AA6FCEE-5544-4338-AE7A-DC3DBF68CF2E}" destId="{3A3449B1-6209-4312-B92A-025DCB7AD74D}" srcOrd="0" destOrd="0" presId="urn:microsoft.com/office/officeart/2005/8/layout/pList1#1"/>
    <dgm:cxn modelId="{E55D21F6-83F2-4279-9FE9-A17D010D5BFA}" type="presParOf" srcId="{6AA6FCEE-5544-4338-AE7A-DC3DBF68CF2E}" destId="{3F06EDF7-35D8-4D53-853C-1C7E4AF7D473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A8355-1965-47CA-B90D-B55FE749DE3C}" type="doc">
      <dgm:prSet loTypeId="urn:microsoft.com/office/officeart/2005/8/layout/radial6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36AD6B4-A668-4F54-A139-6AC814176306}">
      <dgm:prSet phldrT="[Text]" custT="1"/>
      <dgm:spPr/>
      <dgm:t>
        <a:bodyPr/>
        <a:lstStyle/>
        <a:p>
          <a:r>
            <a:rPr lang="en-GB" sz="1800" b="1" i="1" dirty="0" smtClean="0">
              <a:solidFill>
                <a:srgbClr val="FF0000"/>
              </a:solidFill>
            </a:rPr>
            <a:t>Procurement Cycle</a:t>
          </a:r>
          <a:endParaRPr lang="en-GB" sz="1800" b="1" i="1" dirty="0">
            <a:solidFill>
              <a:srgbClr val="FF0000"/>
            </a:solidFill>
          </a:endParaRPr>
        </a:p>
      </dgm:t>
    </dgm:pt>
    <dgm:pt modelId="{CCCD1556-2613-473E-A20F-28BDA4BA6C17}" type="parTrans" cxnId="{DC0C194C-7F4B-4439-8146-434540427E83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16863607-E3BE-4570-B846-BA84852C3968}" type="sibTrans" cxnId="{DC0C194C-7F4B-4439-8146-434540427E83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9F6E9F4A-EE52-46AB-A329-31E1295DEF2E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7490A"/>
              </a:solidFill>
            </a:rPr>
            <a:t>Procurement Planning</a:t>
          </a:r>
          <a:endParaRPr lang="en-GB" sz="1600" b="1" dirty="0">
            <a:solidFill>
              <a:srgbClr val="07490A"/>
            </a:solidFill>
          </a:endParaRPr>
        </a:p>
      </dgm:t>
    </dgm:pt>
    <dgm:pt modelId="{E38AAE87-C31A-41B4-A8CD-5DFB13D60B58}" type="parTrans" cxnId="{13F98D7A-3B1B-417E-A30A-EB0BB69F4192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0A6170AC-BDC2-4548-844F-1E35EB9214A0}" type="sibTrans" cxnId="{13F98D7A-3B1B-417E-A30A-EB0BB69F4192}">
      <dgm:prSet/>
      <dgm:spPr/>
      <dgm:t>
        <a:bodyPr/>
        <a:lstStyle/>
        <a:p>
          <a:endParaRPr lang="en-GB" dirty="0">
            <a:solidFill>
              <a:srgbClr val="FF0000"/>
            </a:solidFill>
          </a:endParaRPr>
        </a:p>
      </dgm:t>
    </dgm:pt>
    <dgm:pt modelId="{9C5EA876-B070-4CF2-9EB9-AACD3D7FB6EE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7490A"/>
              </a:solidFill>
            </a:rPr>
            <a:t>Awarding of Contracts </a:t>
          </a:r>
          <a:endParaRPr lang="en-GB" sz="1600" b="1" dirty="0">
            <a:solidFill>
              <a:srgbClr val="07490A"/>
            </a:solidFill>
          </a:endParaRPr>
        </a:p>
      </dgm:t>
    </dgm:pt>
    <dgm:pt modelId="{3730F652-7B2A-4685-BA3E-18D7601DDE0C}" type="parTrans" cxnId="{853FB9B6-3FD4-481A-8908-58A372010D12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7B51CA45-0F22-47B2-B5D5-A9F37DA46C96}" type="sibTrans" cxnId="{853FB9B6-3FD4-481A-8908-58A372010D12}">
      <dgm:prSet/>
      <dgm:spPr/>
      <dgm:t>
        <a:bodyPr/>
        <a:lstStyle/>
        <a:p>
          <a:endParaRPr lang="en-GB" dirty="0">
            <a:solidFill>
              <a:srgbClr val="FF0000"/>
            </a:solidFill>
          </a:endParaRPr>
        </a:p>
      </dgm:t>
    </dgm:pt>
    <dgm:pt modelId="{14911B07-8B32-41E9-B445-464622A67F45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7490A"/>
              </a:solidFill>
            </a:rPr>
            <a:t>Contract Administration</a:t>
          </a:r>
          <a:endParaRPr lang="en-GB" sz="1600" b="1" dirty="0">
            <a:solidFill>
              <a:srgbClr val="07490A"/>
            </a:solidFill>
          </a:endParaRPr>
        </a:p>
      </dgm:t>
    </dgm:pt>
    <dgm:pt modelId="{6D683080-2993-47DF-B794-87E986BDB7A6}" type="parTrans" cxnId="{3AE7CCE3-5072-4B80-8C03-2C74FCC475FC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A0CF86DA-696E-4154-B3E1-7746767D030B}" type="sibTrans" cxnId="{3AE7CCE3-5072-4B80-8C03-2C74FCC475FC}">
      <dgm:prSet/>
      <dgm:spPr/>
      <dgm:t>
        <a:bodyPr/>
        <a:lstStyle/>
        <a:p>
          <a:endParaRPr lang="en-GB" dirty="0">
            <a:solidFill>
              <a:srgbClr val="FF0000"/>
            </a:solidFill>
          </a:endParaRPr>
        </a:p>
      </dgm:t>
    </dgm:pt>
    <dgm:pt modelId="{E2E45162-0AF5-4095-8CA4-2F8414E0A489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7490A"/>
              </a:solidFill>
            </a:rPr>
            <a:t>Contracting</a:t>
          </a:r>
          <a:endParaRPr lang="en-GB" sz="1600" b="1" dirty="0">
            <a:solidFill>
              <a:srgbClr val="07490A"/>
            </a:solidFill>
          </a:endParaRPr>
        </a:p>
      </dgm:t>
    </dgm:pt>
    <dgm:pt modelId="{88D403B6-4486-4330-B757-8CA4B709A71F}" type="parTrans" cxnId="{1E69B827-D853-4613-8E02-CA1F61D2CFE3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F1605223-5300-47C5-BFCB-C85EAE678D06}" type="sibTrans" cxnId="{1E69B827-D853-4613-8E02-CA1F61D2CFE3}">
      <dgm:prSet/>
      <dgm:spPr/>
      <dgm:t>
        <a:bodyPr/>
        <a:lstStyle/>
        <a:p>
          <a:endParaRPr lang="en-GB" dirty="0">
            <a:solidFill>
              <a:srgbClr val="FF0000"/>
            </a:solidFill>
          </a:endParaRPr>
        </a:p>
      </dgm:t>
    </dgm:pt>
    <dgm:pt modelId="{317D29F9-0FD6-4742-9F0B-C6EFF2F67831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7490A"/>
              </a:solidFill>
            </a:rPr>
            <a:t>Solicitation</a:t>
          </a:r>
          <a:endParaRPr lang="en-GB" sz="1600" b="1" dirty="0">
            <a:solidFill>
              <a:srgbClr val="07490A"/>
            </a:solidFill>
          </a:endParaRPr>
        </a:p>
      </dgm:t>
    </dgm:pt>
    <dgm:pt modelId="{D63453AE-0FA1-4BB0-8480-1A3E353A7394}" type="parTrans" cxnId="{987033E7-9648-4BE7-85E5-09741E6C3A4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683237D7-E93F-43DA-AAE8-12D2757122AB}" type="sibTrans" cxnId="{987033E7-9648-4BE7-85E5-09741E6C3A44}">
      <dgm:prSet/>
      <dgm:spPr/>
      <dgm:t>
        <a:bodyPr/>
        <a:lstStyle/>
        <a:p>
          <a:endParaRPr lang="en-GB" dirty="0">
            <a:solidFill>
              <a:srgbClr val="FF0000"/>
            </a:solidFill>
          </a:endParaRPr>
        </a:p>
      </dgm:t>
    </dgm:pt>
    <dgm:pt modelId="{406B88DC-A24A-4DB8-A808-C72E569CD224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7490A"/>
              </a:solidFill>
            </a:rPr>
            <a:t>Bids Evaluation</a:t>
          </a:r>
          <a:endParaRPr lang="en-GB" sz="1600" b="1" dirty="0">
            <a:solidFill>
              <a:srgbClr val="07490A"/>
            </a:solidFill>
          </a:endParaRPr>
        </a:p>
      </dgm:t>
    </dgm:pt>
    <dgm:pt modelId="{F0AE20A5-5EF6-4335-A6D0-9926328C58D1}" type="parTrans" cxnId="{2C1160B8-D6D4-4B3D-88C7-7B4AACCC7A3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6590EE29-03B2-47DB-999B-34918B7F5C81}" type="sibTrans" cxnId="{2C1160B8-D6D4-4B3D-88C7-7B4AACCC7A34}">
      <dgm:prSet/>
      <dgm:spPr/>
      <dgm:t>
        <a:bodyPr/>
        <a:lstStyle/>
        <a:p>
          <a:endParaRPr lang="en-GB" dirty="0">
            <a:solidFill>
              <a:srgbClr val="FF0000"/>
            </a:solidFill>
          </a:endParaRPr>
        </a:p>
      </dgm:t>
    </dgm:pt>
    <dgm:pt modelId="{6155B628-CA21-40AB-B95C-A7FF47ED8345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7490A"/>
              </a:solidFill>
            </a:rPr>
            <a:t>Selection of Bidder</a:t>
          </a:r>
          <a:endParaRPr lang="en-GB" sz="1600" b="1" dirty="0">
            <a:solidFill>
              <a:srgbClr val="07490A"/>
            </a:solidFill>
          </a:endParaRPr>
        </a:p>
      </dgm:t>
    </dgm:pt>
    <dgm:pt modelId="{5E56DA8C-E718-4A69-9F99-4E864FBC41D5}" type="parTrans" cxnId="{F24CCD93-2424-48F6-8085-6230CB427FCE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F1C41787-D483-41C2-BC71-115C7E4732B4}" type="sibTrans" cxnId="{F24CCD93-2424-48F6-8085-6230CB427FCE}">
      <dgm:prSet/>
      <dgm:spPr/>
      <dgm:t>
        <a:bodyPr/>
        <a:lstStyle/>
        <a:p>
          <a:endParaRPr lang="en-GB" dirty="0">
            <a:solidFill>
              <a:srgbClr val="FF0000"/>
            </a:solidFill>
          </a:endParaRPr>
        </a:p>
      </dgm:t>
    </dgm:pt>
    <dgm:pt modelId="{85DA7851-9DDF-4851-80F7-FC7A4BDD6B50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7490A"/>
              </a:solidFill>
            </a:rPr>
            <a:t>Execution of contract</a:t>
          </a:r>
          <a:endParaRPr lang="en-GB" sz="1600" b="1" dirty="0">
            <a:solidFill>
              <a:srgbClr val="07490A"/>
            </a:solidFill>
          </a:endParaRPr>
        </a:p>
      </dgm:t>
    </dgm:pt>
    <dgm:pt modelId="{AFC114C5-6C4F-45A2-8C2E-E287FEB78B1F}" type="sibTrans" cxnId="{EF711E13-832D-4FCA-BF1A-87295BAA35A2}">
      <dgm:prSet/>
      <dgm:spPr/>
      <dgm:t>
        <a:bodyPr/>
        <a:lstStyle/>
        <a:p>
          <a:endParaRPr lang="en-GB" dirty="0">
            <a:solidFill>
              <a:srgbClr val="FF0000"/>
            </a:solidFill>
          </a:endParaRPr>
        </a:p>
      </dgm:t>
    </dgm:pt>
    <dgm:pt modelId="{2BF092A4-DAE2-46AC-BB5C-77A7426034A6}" type="parTrans" cxnId="{EF711E13-832D-4FCA-BF1A-87295BAA35A2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640E397B-8A34-4583-942A-65930C17277B}" type="pres">
      <dgm:prSet presAssocID="{4BEA8355-1965-47CA-B90D-B55FE749DE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0F0DF4-63B5-4376-8222-2CC60A1C0554}" type="pres">
      <dgm:prSet presAssocID="{336AD6B4-A668-4F54-A139-6AC814176306}" presName="centerShape" presStyleLbl="node0" presStyleIdx="0" presStyleCnt="1" custScaleX="140374" custScaleY="132370"/>
      <dgm:spPr/>
      <dgm:t>
        <a:bodyPr/>
        <a:lstStyle/>
        <a:p>
          <a:endParaRPr lang="en-GB"/>
        </a:p>
      </dgm:t>
    </dgm:pt>
    <dgm:pt modelId="{7B5B7F45-FD9C-4B3D-BCCD-B4A0FEF22C56}" type="pres">
      <dgm:prSet presAssocID="{9F6E9F4A-EE52-46AB-A329-31E1295DEF2E}" presName="node" presStyleLbl="node1" presStyleIdx="0" presStyleCnt="8" custScaleX="183773" custRadScaleRad="100132" custRadScaleInc="118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C0A9B8-5867-4FBD-BFB6-BD4CD4C7B622}" type="pres">
      <dgm:prSet presAssocID="{9F6E9F4A-EE52-46AB-A329-31E1295DEF2E}" presName="dummy" presStyleCnt="0"/>
      <dgm:spPr/>
    </dgm:pt>
    <dgm:pt modelId="{51A36EE1-8AD2-4895-858A-F99BCB9BC672}" type="pres">
      <dgm:prSet presAssocID="{0A6170AC-BDC2-4548-844F-1E35EB9214A0}" presName="sibTrans" presStyleLbl="sibTrans2D1" presStyleIdx="0" presStyleCnt="8"/>
      <dgm:spPr/>
      <dgm:t>
        <a:bodyPr/>
        <a:lstStyle/>
        <a:p>
          <a:endParaRPr lang="en-GB"/>
        </a:p>
      </dgm:t>
    </dgm:pt>
    <dgm:pt modelId="{3B3A5C60-D180-4F57-A3C0-175AF9F0368C}" type="pres">
      <dgm:prSet presAssocID="{317D29F9-0FD6-4742-9F0B-C6EFF2F67831}" presName="node" presStyleLbl="node1" presStyleIdx="1" presStyleCnt="8" custScaleX="183773" custRadScaleRad="99098" custRadScaleInc="241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C0E1D8-F43D-44D7-B934-EE4E091D83B7}" type="pres">
      <dgm:prSet presAssocID="{317D29F9-0FD6-4742-9F0B-C6EFF2F67831}" presName="dummy" presStyleCnt="0"/>
      <dgm:spPr/>
    </dgm:pt>
    <dgm:pt modelId="{D469A448-6249-4F14-9C57-EFCE87105245}" type="pres">
      <dgm:prSet presAssocID="{683237D7-E93F-43DA-AAE8-12D2757122AB}" presName="sibTrans" presStyleLbl="sibTrans2D1" presStyleIdx="1" presStyleCnt="8"/>
      <dgm:spPr/>
      <dgm:t>
        <a:bodyPr/>
        <a:lstStyle/>
        <a:p>
          <a:endParaRPr lang="en-GB"/>
        </a:p>
      </dgm:t>
    </dgm:pt>
    <dgm:pt modelId="{47DB70CC-4BC5-4B76-A3EE-E6CB00473CA0}" type="pres">
      <dgm:prSet presAssocID="{406B88DC-A24A-4DB8-A808-C72E569CD224}" presName="node" presStyleLbl="node1" presStyleIdx="2" presStyleCnt="8" custScaleX="183773" custRadScaleRad="981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87DED7-7360-4D15-987D-BB260879CF7D}" type="pres">
      <dgm:prSet presAssocID="{406B88DC-A24A-4DB8-A808-C72E569CD224}" presName="dummy" presStyleCnt="0"/>
      <dgm:spPr/>
    </dgm:pt>
    <dgm:pt modelId="{4F9ADC61-C74D-4833-84AA-A759A02B481F}" type="pres">
      <dgm:prSet presAssocID="{6590EE29-03B2-47DB-999B-34918B7F5C81}" presName="sibTrans" presStyleLbl="sibTrans2D1" presStyleIdx="2" presStyleCnt="8"/>
      <dgm:spPr/>
      <dgm:t>
        <a:bodyPr/>
        <a:lstStyle/>
        <a:p>
          <a:endParaRPr lang="en-GB"/>
        </a:p>
      </dgm:t>
    </dgm:pt>
    <dgm:pt modelId="{973DB138-755B-478E-985B-BB4D94824AB1}" type="pres">
      <dgm:prSet presAssocID="{6155B628-CA21-40AB-B95C-A7FF47ED8345}" presName="node" presStyleLbl="node1" presStyleIdx="3" presStyleCnt="8" custScaleX="183773" custRadScaleRad="95439" custRadScaleInc="-405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ECADF5-06F8-44D1-A388-D11179885875}" type="pres">
      <dgm:prSet presAssocID="{6155B628-CA21-40AB-B95C-A7FF47ED8345}" presName="dummy" presStyleCnt="0"/>
      <dgm:spPr/>
    </dgm:pt>
    <dgm:pt modelId="{AA7B24E4-8B69-4D99-99EB-15AF4ABA4D18}" type="pres">
      <dgm:prSet presAssocID="{F1C41787-D483-41C2-BC71-115C7E4732B4}" presName="sibTrans" presStyleLbl="sibTrans2D1" presStyleIdx="3" presStyleCnt="8"/>
      <dgm:spPr/>
      <dgm:t>
        <a:bodyPr/>
        <a:lstStyle/>
        <a:p>
          <a:endParaRPr lang="en-GB"/>
        </a:p>
      </dgm:t>
    </dgm:pt>
    <dgm:pt modelId="{623D6EF9-F5F2-4667-9035-B8F0B9FE64B5}" type="pres">
      <dgm:prSet presAssocID="{E2E45162-0AF5-4095-8CA4-2F8414E0A489}" presName="node" presStyleLbl="node1" presStyleIdx="4" presStyleCnt="8" custScaleX="183773" custRadScaleRad="100122" custRadScaleInc="-7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C3068-572D-41B0-8B3C-30719839757F}" type="pres">
      <dgm:prSet presAssocID="{E2E45162-0AF5-4095-8CA4-2F8414E0A489}" presName="dummy" presStyleCnt="0"/>
      <dgm:spPr/>
    </dgm:pt>
    <dgm:pt modelId="{D2AA0F6E-DA24-427B-AAA8-DBF71232A55F}" type="pres">
      <dgm:prSet presAssocID="{F1605223-5300-47C5-BFCB-C85EAE678D06}" presName="sibTrans" presStyleLbl="sibTrans2D1" presStyleIdx="4" presStyleCnt="8"/>
      <dgm:spPr/>
      <dgm:t>
        <a:bodyPr/>
        <a:lstStyle/>
        <a:p>
          <a:endParaRPr lang="en-GB"/>
        </a:p>
      </dgm:t>
    </dgm:pt>
    <dgm:pt modelId="{C0F5F4F2-5C97-4940-8F4E-AAC000520E5E}" type="pres">
      <dgm:prSet presAssocID="{9C5EA876-B070-4CF2-9EB9-AACD3D7FB6EE}" presName="node" presStyleLbl="node1" presStyleIdx="5" presStyleCnt="8" custScaleX="183773" custRadScaleRad="92123" custRadScaleInc="292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370935-831C-4E7E-8D2D-38E948BD8E45}" type="pres">
      <dgm:prSet presAssocID="{9C5EA876-B070-4CF2-9EB9-AACD3D7FB6EE}" presName="dummy" presStyleCnt="0"/>
      <dgm:spPr/>
    </dgm:pt>
    <dgm:pt modelId="{C453B49E-21FD-4102-809E-C716B0175AB0}" type="pres">
      <dgm:prSet presAssocID="{7B51CA45-0F22-47B2-B5D5-A9F37DA46C96}" presName="sibTrans" presStyleLbl="sibTrans2D1" presStyleIdx="5" presStyleCnt="8"/>
      <dgm:spPr/>
      <dgm:t>
        <a:bodyPr/>
        <a:lstStyle/>
        <a:p>
          <a:endParaRPr lang="en-GB"/>
        </a:p>
      </dgm:t>
    </dgm:pt>
    <dgm:pt modelId="{1335E983-524C-47C2-AAE9-4A3E692B0C0F}" type="pres">
      <dgm:prSet presAssocID="{85DA7851-9DDF-4851-80F7-FC7A4BDD6B50}" presName="node" presStyleLbl="node1" presStyleIdx="6" presStyleCnt="8" custScaleX="1837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76F574-45B6-4BED-BDCD-FD1794939F82}" type="pres">
      <dgm:prSet presAssocID="{85DA7851-9DDF-4851-80F7-FC7A4BDD6B50}" presName="dummy" presStyleCnt="0"/>
      <dgm:spPr/>
    </dgm:pt>
    <dgm:pt modelId="{583C45CD-0DE3-4424-8E43-60D17C1DA466}" type="pres">
      <dgm:prSet presAssocID="{AFC114C5-6C4F-45A2-8C2E-E287FEB78B1F}" presName="sibTrans" presStyleLbl="sibTrans2D1" presStyleIdx="6" presStyleCnt="8"/>
      <dgm:spPr/>
      <dgm:t>
        <a:bodyPr/>
        <a:lstStyle/>
        <a:p>
          <a:endParaRPr lang="en-GB"/>
        </a:p>
      </dgm:t>
    </dgm:pt>
    <dgm:pt modelId="{D9AD50EE-B7EE-41C6-A982-A86E2DBBEF93}" type="pres">
      <dgm:prSet presAssocID="{14911B07-8B32-41E9-B445-464622A67F45}" presName="node" presStyleLbl="node1" presStyleIdx="7" presStyleCnt="8" custScaleX="212624" custRadScaleRad="93749" custRadScaleInc="-44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FA2F9E-BE8D-4627-BE37-729335E3C075}" type="pres">
      <dgm:prSet presAssocID="{14911B07-8B32-41E9-B445-464622A67F45}" presName="dummy" presStyleCnt="0"/>
      <dgm:spPr/>
    </dgm:pt>
    <dgm:pt modelId="{384A71CD-80F3-4BAE-9590-8CF6D81B2F3A}" type="pres">
      <dgm:prSet presAssocID="{A0CF86DA-696E-4154-B3E1-7746767D030B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987033E7-9648-4BE7-85E5-09741E6C3A44}" srcId="{336AD6B4-A668-4F54-A139-6AC814176306}" destId="{317D29F9-0FD6-4742-9F0B-C6EFF2F67831}" srcOrd="1" destOrd="0" parTransId="{D63453AE-0FA1-4BB0-8480-1A3E353A7394}" sibTransId="{683237D7-E93F-43DA-AAE8-12D2757122AB}"/>
    <dgm:cxn modelId="{54338E5A-9BC6-4FAE-A8A7-7EB7D8968046}" type="presOf" srcId="{14911B07-8B32-41E9-B445-464622A67F45}" destId="{D9AD50EE-B7EE-41C6-A982-A86E2DBBEF93}" srcOrd="0" destOrd="0" presId="urn:microsoft.com/office/officeart/2005/8/layout/radial6"/>
    <dgm:cxn modelId="{F24CCD93-2424-48F6-8085-6230CB427FCE}" srcId="{336AD6B4-A668-4F54-A139-6AC814176306}" destId="{6155B628-CA21-40AB-B95C-A7FF47ED8345}" srcOrd="3" destOrd="0" parTransId="{5E56DA8C-E718-4A69-9F99-4E864FBC41D5}" sibTransId="{F1C41787-D483-41C2-BC71-115C7E4732B4}"/>
    <dgm:cxn modelId="{68CBB547-A4DF-43FF-ADE1-11463FB06D76}" type="presOf" srcId="{9F6E9F4A-EE52-46AB-A329-31E1295DEF2E}" destId="{7B5B7F45-FD9C-4B3D-BCCD-B4A0FEF22C56}" srcOrd="0" destOrd="0" presId="urn:microsoft.com/office/officeart/2005/8/layout/radial6"/>
    <dgm:cxn modelId="{13F98D7A-3B1B-417E-A30A-EB0BB69F4192}" srcId="{336AD6B4-A668-4F54-A139-6AC814176306}" destId="{9F6E9F4A-EE52-46AB-A329-31E1295DEF2E}" srcOrd="0" destOrd="0" parTransId="{E38AAE87-C31A-41B4-A8CD-5DFB13D60B58}" sibTransId="{0A6170AC-BDC2-4548-844F-1E35EB9214A0}"/>
    <dgm:cxn modelId="{64A18ADE-100C-415C-B616-A2D461B46365}" type="presOf" srcId="{317D29F9-0FD6-4742-9F0B-C6EFF2F67831}" destId="{3B3A5C60-D180-4F57-A3C0-175AF9F0368C}" srcOrd="0" destOrd="0" presId="urn:microsoft.com/office/officeart/2005/8/layout/radial6"/>
    <dgm:cxn modelId="{47A8BDC5-3DF3-40AD-A31B-E199B55FE1D5}" type="presOf" srcId="{E2E45162-0AF5-4095-8CA4-2F8414E0A489}" destId="{623D6EF9-F5F2-4667-9035-B8F0B9FE64B5}" srcOrd="0" destOrd="0" presId="urn:microsoft.com/office/officeart/2005/8/layout/radial6"/>
    <dgm:cxn modelId="{3B3A2C92-AB87-42F1-B2E6-CEE4C2473580}" type="presOf" srcId="{7B51CA45-0F22-47B2-B5D5-A9F37DA46C96}" destId="{C453B49E-21FD-4102-809E-C716B0175AB0}" srcOrd="0" destOrd="0" presId="urn:microsoft.com/office/officeart/2005/8/layout/radial6"/>
    <dgm:cxn modelId="{2C1160B8-D6D4-4B3D-88C7-7B4AACCC7A34}" srcId="{336AD6B4-A668-4F54-A139-6AC814176306}" destId="{406B88DC-A24A-4DB8-A808-C72E569CD224}" srcOrd="2" destOrd="0" parTransId="{F0AE20A5-5EF6-4335-A6D0-9926328C58D1}" sibTransId="{6590EE29-03B2-47DB-999B-34918B7F5C81}"/>
    <dgm:cxn modelId="{DC0C194C-7F4B-4439-8146-434540427E83}" srcId="{4BEA8355-1965-47CA-B90D-B55FE749DE3C}" destId="{336AD6B4-A668-4F54-A139-6AC814176306}" srcOrd="0" destOrd="0" parTransId="{CCCD1556-2613-473E-A20F-28BDA4BA6C17}" sibTransId="{16863607-E3BE-4570-B846-BA84852C3968}"/>
    <dgm:cxn modelId="{EF711E13-832D-4FCA-BF1A-87295BAA35A2}" srcId="{336AD6B4-A668-4F54-A139-6AC814176306}" destId="{85DA7851-9DDF-4851-80F7-FC7A4BDD6B50}" srcOrd="6" destOrd="0" parTransId="{2BF092A4-DAE2-46AC-BB5C-77A7426034A6}" sibTransId="{AFC114C5-6C4F-45A2-8C2E-E287FEB78B1F}"/>
    <dgm:cxn modelId="{FAB5C3F8-0F1E-4BC7-ACB0-59C0B2A65723}" type="presOf" srcId="{F1C41787-D483-41C2-BC71-115C7E4732B4}" destId="{AA7B24E4-8B69-4D99-99EB-15AF4ABA4D18}" srcOrd="0" destOrd="0" presId="urn:microsoft.com/office/officeart/2005/8/layout/radial6"/>
    <dgm:cxn modelId="{5267BCA6-0D37-49F6-ADA4-2FB9C6ECD508}" type="presOf" srcId="{6590EE29-03B2-47DB-999B-34918B7F5C81}" destId="{4F9ADC61-C74D-4833-84AA-A759A02B481F}" srcOrd="0" destOrd="0" presId="urn:microsoft.com/office/officeart/2005/8/layout/radial6"/>
    <dgm:cxn modelId="{0471B427-9B1D-4356-92A2-F8E2D5809929}" type="presOf" srcId="{9C5EA876-B070-4CF2-9EB9-AACD3D7FB6EE}" destId="{C0F5F4F2-5C97-4940-8F4E-AAC000520E5E}" srcOrd="0" destOrd="0" presId="urn:microsoft.com/office/officeart/2005/8/layout/radial6"/>
    <dgm:cxn modelId="{A46DB1CB-2EA4-4E44-8C60-38652945A6B1}" type="presOf" srcId="{336AD6B4-A668-4F54-A139-6AC814176306}" destId="{820F0DF4-63B5-4376-8222-2CC60A1C0554}" srcOrd="0" destOrd="0" presId="urn:microsoft.com/office/officeart/2005/8/layout/radial6"/>
    <dgm:cxn modelId="{AA152C10-0E46-437E-92AD-1D3F8F2FB393}" type="presOf" srcId="{A0CF86DA-696E-4154-B3E1-7746767D030B}" destId="{384A71CD-80F3-4BAE-9590-8CF6D81B2F3A}" srcOrd="0" destOrd="0" presId="urn:microsoft.com/office/officeart/2005/8/layout/radial6"/>
    <dgm:cxn modelId="{DB6E2C28-2F1F-43DB-AD85-1F9AD45D8571}" type="presOf" srcId="{683237D7-E93F-43DA-AAE8-12D2757122AB}" destId="{D469A448-6249-4F14-9C57-EFCE87105245}" srcOrd="0" destOrd="0" presId="urn:microsoft.com/office/officeart/2005/8/layout/radial6"/>
    <dgm:cxn modelId="{B4DC9700-54EE-49B5-A8E8-9EA92B5BA583}" type="presOf" srcId="{4BEA8355-1965-47CA-B90D-B55FE749DE3C}" destId="{640E397B-8A34-4583-942A-65930C17277B}" srcOrd="0" destOrd="0" presId="urn:microsoft.com/office/officeart/2005/8/layout/radial6"/>
    <dgm:cxn modelId="{CED0255E-7355-4A0E-833E-B7F63C7244BC}" type="presOf" srcId="{85DA7851-9DDF-4851-80F7-FC7A4BDD6B50}" destId="{1335E983-524C-47C2-AAE9-4A3E692B0C0F}" srcOrd="0" destOrd="0" presId="urn:microsoft.com/office/officeart/2005/8/layout/radial6"/>
    <dgm:cxn modelId="{8BAA8BCF-33E5-4F0C-BE8F-5A4F5FC8478A}" type="presOf" srcId="{F1605223-5300-47C5-BFCB-C85EAE678D06}" destId="{D2AA0F6E-DA24-427B-AAA8-DBF71232A55F}" srcOrd="0" destOrd="0" presId="urn:microsoft.com/office/officeart/2005/8/layout/radial6"/>
    <dgm:cxn modelId="{23CC5AE0-7A8A-4EB0-88E6-5A3A548B87AE}" type="presOf" srcId="{0A6170AC-BDC2-4548-844F-1E35EB9214A0}" destId="{51A36EE1-8AD2-4895-858A-F99BCB9BC672}" srcOrd="0" destOrd="0" presId="urn:microsoft.com/office/officeart/2005/8/layout/radial6"/>
    <dgm:cxn modelId="{3AE7CCE3-5072-4B80-8C03-2C74FCC475FC}" srcId="{336AD6B4-A668-4F54-A139-6AC814176306}" destId="{14911B07-8B32-41E9-B445-464622A67F45}" srcOrd="7" destOrd="0" parTransId="{6D683080-2993-47DF-B794-87E986BDB7A6}" sibTransId="{A0CF86DA-696E-4154-B3E1-7746767D030B}"/>
    <dgm:cxn modelId="{D012E06F-2890-41E9-9A0E-9824EFD0BDE0}" type="presOf" srcId="{406B88DC-A24A-4DB8-A808-C72E569CD224}" destId="{47DB70CC-4BC5-4B76-A3EE-E6CB00473CA0}" srcOrd="0" destOrd="0" presId="urn:microsoft.com/office/officeart/2005/8/layout/radial6"/>
    <dgm:cxn modelId="{97155438-E218-4772-B344-4811B232FDB3}" type="presOf" srcId="{6155B628-CA21-40AB-B95C-A7FF47ED8345}" destId="{973DB138-755B-478E-985B-BB4D94824AB1}" srcOrd="0" destOrd="0" presId="urn:microsoft.com/office/officeart/2005/8/layout/radial6"/>
    <dgm:cxn modelId="{853FB9B6-3FD4-481A-8908-58A372010D12}" srcId="{336AD6B4-A668-4F54-A139-6AC814176306}" destId="{9C5EA876-B070-4CF2-9EB9-AACD3D7FB6EE}" srcOrd="5" destOrd="0" parTransId="{3730F652-7B2A-4685-BA3E-18D7601DDE0C}" sibTransId="{7B51CA45-0F22-47B2-B5D5-A9F37DA46C96}"/>
    <dgm:cxn modelId="{1E69B827-D853-4613-8E02-CA1F61D2CFE3}" srcId="{336AD6B4-A668-4F54-A139-6AC814176306}" destId="{E2E45162-0AF5-4095-8CA4-2F8414E0A489}" srcOrd="4" destOrd="0" parTransId="{88D403B6-4486-4330-B757-8CA4B709A71F}" sibTransId="{F1605223-5300-47C5-BFCB-C85EAE678D06}"/>
    <dgm:cxn modelId="{8AE298BA-A659-47E4-BF86-2EAD05369A9A}" type="presOf" srcId="{AFC114C5-6C4F-45A2-8C2E-E287FEB78B1F}" destId="{583C45CD-0DE3-4424-8E43-60D17C1DA466}" srcOrd="0" destOrd="0" presId="urn:microsoft.com/office/officeart/2005/8/layout/radial6"/>
    <dgm:cxn modelId="{5116DF03-F210-4E28-AD32-8F4DD0BCF934}" type="presParOf" srcId="{640E397B-8A34-4583-942A-65930C17277B}" destId="{820F0DF4-63B5-4376-8222-2CC60A1C0554}" srcOrd="0" destOrd="0" presId="urn:microsoft.com/office/officeart/2005/8/layout/radial6"/>
    <dgm:cxn modelId="{9CAFEFEB-C4C4-4C01-A585-14EEBA18F076}" type="presParOf" srcId="{640E397B-8A34-4583-942A-65930C17277B}" destId="{7B5B7F45-FD9C-4B3D-BCCD-B4A0FEF22C56}" srcOrd="1" destOrd="0" presId="urn:microsoft.com/office/officeart/2005/8/layout/radial6"/>
    <dgm:cxn modelId="{CA89865C-AF4A-461D-8D95-CD21C0E34470}" type="presParOf" srcId="{640E397B-8A34-4583-942A-65930C17277B}" destId="{09C0A9B8-5867-4FBD-BFB6-BD4CD4C7B622}" srcOrd="2" destOrd="0" presId="urn:microsoft.com/office/officeart/2005/8/layout/radial6"/>
    <dgm:cxn modelId="{70F07541-5A1C-4FCD-AD41-451DE122E8B8}" type="presParOf" srcId="{640E397B-8A34-4583-942A-65930C17277B}" destId="{51A36EE1-8AD2-4895-858A-F99BCB9BC672}" srcOrd="3" destOrd="0" presId="urn:microsoft.com/office/officeart/2005/8/layout/radial6"/>
    <dgm:cxn modelId="{D9F5125E-9981-4F9F-9671-A61916E6D43E}" type="presParOf" srcId="{640E397B-8A34-4583-942A-65930C17277B}" destId="{3B3A5C60-D180-4F57-A3C0-175AF9F0368C}" srcOrd="4" destOrd="0" presId="urn:microsoft.com/office/officeart/2005/8/layout/radial6"/>
    <dgm:cxn modelId="{3FB018A9-D93D-425F-B6A3-75C8377AFB10}" type="presParOf" srcId="{640E397B-8A34-4583-942A-65930C17277B}" destId="{ECC0E1D8-F43D-44D7-B934-EE4E091D83B7}" srcOrd="5" destOrd="0" presId="urn:microsoft.com/office/officeart/2005/8/layout/radial6"/>
    <dgm:cxn modelId="{16B2FA03-D908-42F4-9EE9-A4921235BAC6}" type="presParOf" srcId="{640E397B-8A34-4583-942A-65930C17277B}" destId="{D469A448-6249-4F14-9C57-EFCE87105245}" srcOrd="6" destOrd="0" presId="urn:microsoft.com/office/officeart/2005/8/layout/radial6"/>
    <dgm:cxn modelId="{CB757D01-1DE6-4FE8-908C-B392EAD9A81A}" type="presParOf" srcId="{640E397B-8A34-4583-942A-65930C17277B}" destId="{47DB70CC-4BC5-4B76-A3EE-E6CB00473CA0}" srcOrd="7" destOrd="0" presId="urn:microsoft.com/office/officeart/2005/8/layout/radial6"/>
    <dgm:cxn modelId="{BB4A9A5B-018C-4E71-8F43-1ED8FE033E38}" type="presParOf" srcId="{640E397B-8A34-4583-942A-65930C17277B}" destId="{2087DED7-7360-4D15-987D-BB260879CF7D}" srcOrd="8" destOrd="0" presId="urn:microsoft.com/office/officeart/2005/8/layout/radial6"/>
    <dgm:cxn modelId="{8A5AD6D3-8162-4182-942A-C06233258E6B}" type="presParOf" srcId="{640E397B-8A34-4583-942A-65930C17277B}" destId="{4F9ADC61-C74D-4833-84AA-A759A02B481F}" srcOrd="9" destOrd="0" presId="urn:microsoft.com/office/officeart/2005/8/layout/radial6"/>
    <dgm:cxn modelId="{B91BD1B1-C7C3-4C21-BE23-853791DB9665}" type="presParOf" srcId="{640E397B-8A34-4583-942A-65930C17277B}" destId="{973DB138-755B-478E-985B-BB4D94824AB1}" srcOrd="10" destOrd="0" presId="urn:microsoft.com/office/officeart/2005/8/layout/radial6"/>
    <dgm:cxn modelId="{CCB65991-4D45-4CEC-85F7-F634809F3099}" type="presParOf" srcId="{640E397B-8A34-4583-942A-65930C17277B}" destId="{FDECADF5-06F8-44D1-A388-D11179885875}" srcOrd="11" destOrd="0" presId="urn:microsoft.com/office/officeart/2005/8/layout/radial6"/>
    <dgm:cxn modelId="{1D6DC5D0-1922-4715-B649-CB6567204F5C}" type="presParOf" srcId="{640E397B-8A34-4583-942A-65930C17277B}" destId="{AA7B24E4-8B69-4D99-99EB-15AF4ABA4D18}" srcOrd="12" destOrd="0" presId="urn:microsoft.com/office/officeart/2005/8/layout/radial6"/>
    <dgm:cxn modelId="{1182AB57-EECA-4084-AB86-F29828F0EA52}" type="presParOf" srcId="{640E397B-8A34-4583-942A-65930C17277B}" destId="{623D6EF9-F5F2-4667-9035-B8F0B9FE64B5}" srcOrd="13" destOrd="0" presId="urn:microsoft.com/office/officeart/2005/8/layout/radial6"/>
    <dgm:cxn modelId="{C7B94DF5-56A8-449B-83FA-85F1A2FE6148}" type="presParOf" srcId="{640E397B-8A34-4583-942A-65930C17277B}" destId="{2C1C3068-572D-41B0-8B3C-30719839757F}" srcOrd="14" destOrd="0" presId="urn:microsoft.com/office/officeart/2005/8/layout/radial6"/>
    <dgm:cxn modelId="{3659A077-CF8A-43E2-81DB-6878B38CEFC2}" type="presParOf" srcId="{640E397B-8A34-4583-942A-65930C17277B}" destId="{D2AA0F6E-DA24-427B-AAA8-DBF71232A55F}" srcOrd="15" destOrd="0" presId="urn:microsoft.com/office/officeart/2005/8/layout/radial6"/>
    <dgm:cxn modelId="{E415CF82-7E79-41CB-B0E9-D5F5FC84D025}" type="presParOf" srcId="{640E397B-8A34-4583-942A-65930C17277B}" destId="{C0F5F4F2-5C97-4940-8F4E-AAC000520E5E}" srcOrd="16" destOrd="0" presId="urn:microsoft.com/office/officeart/2005/8/layout/radial6"/>
    <dgm:cxn modelId="{B1B14FB6-E56D-445A-B6C7-8D29B5B27189}" type="presParOf" srcId="{640E397B-8A34-4583-942A-65930C17277B}" destId="{4B370935-831C-4E7E-8D2D-38E948BD8E45}" srcOrd="17" destOrd="0" presId="urn:microsoft.com/office/officeart/2005/8/layout/radial6"/>
    <dgm:cxn modelId="{3B7FE0C0-45E1-4732-BDB5-1E10D47F1590}" type="presParOf" srcId="{640E397B-8A34-4583-942A-65930C17277B}" destId="{C453B49E-21FD-4102-809E-C716B0175AB0}" srcOrd="18" destOrd="0" presId="urn:microsoft.com/office/officeart/2005/8/layout/radial6"/>
    <dgm:cxn modelId="{08C73A77-82F8-41B7-8DDB-DC1CB3628C05}" type="presParOf" srcId="{640E397B-8A34-4583-942A-65930C17277B}" destId="{1335E983-524C-47C2-AAE9-4A3E692B0C0F}" srcOrd="19" destOrd="0" presId="urn:microsoft.com/office/officeart/2005/8/layout/radial6"/>
    <dgm:cxn modelId="{E911CE0A-3CE9-4AA0-A775-A025334A9D32}" type="presParOf" srcId="{640E397B-8A34-4583-942A-65930C17277B}" destId="{6876F574-45B6-4BED-BDCD-FD1794939F82}" srcOrd="20" destOrd="0" presId="urn:microsoft.com/office/officeart/2005/8/layout/radial6"/>
    <dgm:cxn modelId="{2FCF79D3-5D74-4A6F-B861-B731C1881238}" type="presParOf" srcId="{640E397B-8A34-4583-942A-65930C17277B}" destId="{583C45CD-0DE3-4424-8E43-60D17C1DA466}" srcOrd="21" destOrd="0" presId="urn:microsoft.com/office/officeart/2005/8/layout/radial6"/>
    <dgm:cxn modelId="{CA10BD52-49EE-4154-835D-265F3FE0420F}" type="presParOf" srcId="{640E397B-8A34-4583-942A-65930C17277B}" destId="{D9AD50EE-B7EE-41C6-A982-A86E2DBBEF93}" srcOrd="22" destOrd="0" presId="urn:microsoft.com/office/officeart/2005/8/layout/radial6"/>
    <dgm:cxn modelId="{6B117C57-EA63-4F84-8AFF-7406902FBBB1}" type="presParOf" srcId="{640E397B-8A34-4583-942A-65930C17277B}" destId="{12FA2F9E-BE8D-4627-BE37-729335E3C075}" srcOrd="23" destOrd="0" presId="urn:microsoft.com/office/officeart/2005/8/layout/radial6"/>
    <dgm:cxn modelId="{67A8B5D1-DD97-4BDE-BF62-105FE05B0879}" type="presParOf" srcId="{640E397B-8A34-4583-942A-65930C17277B}" destId="{384A71CD-80F3-4BAE-9590-8CF6D81B2F3A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97A9D-2CF5-46BF-A061-50A4E241C4CA}">
      <dsp:nvSpPr>
        <dsp:cNvPr id="0" name=""/>
        <dsp:cNvSpPr/>
      </dsp:nvSpPr>
      <dsp:spPr>
        <a:xfrm>
          <a:off x="-578205" y="0"/>
          <a:ext cx="4770277" cy="477027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7E8CFB-7FE1-414F-8D3E-8B544467E0EF}">
      <dsp:nvSpPr>
        <dsp:cNvPr id="0" name=""/>
        <dsp:cNvSpPr/>
      </dsp:nvSpPr>
      <dsp:spPr>
        <a:xfrm>
          <a:off x="2133582" y="0"/>
          <a:ext cx="5635223" cy="47702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17780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Integrity</a:t>
          </a:r>
          <a:endParaRPr lang="en-US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33582" y="0"/>
        <a:ext cx="2817611" cy="1431086"/>
      </dsp:txXfrm>
    </dsp:sp>
    <dsp:sp modelId="{1C5774A9-19EE-4DA1-B988-4FE6F82CA7D3}">
      <dsp:nvSpPr>
        <dsp:cNvPr id="0" name=""/>
        <dsp:cNvSpPr/>
      </dsp:nvSpPr>
      <dsp:spPr>
        <a:xfrm>
          <a:off x="-361379" y="1431086"/>
          <a:ext cx="3100676" cy="310067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17659"/>
            <a:satOff val="-11976"/>
            <a:lumOff val="-4313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03CEF-75EE-4EA5-9FD2-A9EA2607D1B7}">
      <dsp:nvSpPr>
        <dsp:cNvPr id="0" name=""/>
        <dsp:cNvSpPr/>
      </dsp:nvSpPr>
      <dsp:spPr>
        <a:xfrm>
          <a:off x="2178945" y="1431086"/>
          <a:ext cx="5635223" cy="31006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17780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Quality</a:t>
          </a:r>
          <a:endParaRPr lang="en-US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8945" y="1431086"/>
        <a:ext cx="2817611" cy="1431081"/>
      </dsp:txXfrm>
    </dsp:sp>
    <dsp:sp modelId="{852B485D-9033-4877-8697-C1E14303FDC4}">
      <dsp:nvSpPr>
        <dsp:cNvPr id="0" name=""/>
        <dsp:cNvSpPr/>
      </dsp:nvSpPr>
      <dsp:spPr>
        <a:xfrm>
          <a:off x="1084156" y="2862167"/>
          <a:ext cx="1431081" cy="143108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235318"/>
            <a:satOff val="-23953"/>
            <a:lumOff val="-8627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CCF698-AD92-40C7-A131-53F321BA5990}">
      <dsp:nvSpPr>
        <dsp:cNvPr id="0" name=""/>
        <dsp:cNvSpPr/>
      </dsp:nvSpPr>
      <dsp:spPr>
        <a:xfrm>
          <a:off x="2178945" y="2862167"/>
          <a:ext cx="5635223" cy="14310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17780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Partnership</a:t>
          </a:r>
          <a:endParaRPr lang="en-US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8945" y="2862167"/>
        <a:ext cx="2817611" cy="1431081"/>
      </dsp:txXfrm>
    </dsp:sp>
    <dsp:sp modelId="{57167F35-B522-4716-B923-D019AEBA7AFC}">
      <dsp:nvSpPr>
        <dsp:cNvPr id="0" name=""/>
        <dsp:cNvSpPr/>
      </dsp:nvSpPr>
      <dsp:spPr>
        <a:xfrm>
          <a:off x="5202750" y="0"/>
          <a:ext cx="2817611" cy="1431086"/>
        </a:xfrm>
        <a:prstGeom prst="rect">
          <a:avLst/>
        </a:prstGeom>
        <a:noFill/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176213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Our Way of Life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2750" y="0"/>
        <a:ext cx="2817611" cy="1431086"/>
      </dsp:txXfrm>
    </dsp:sp>
    <dsp:sp modelId="{E8A61DEF-177B-4CDF-849D-8DF834172751}">
      <dsp:nvSpPr>
        <dsp:cNvPr id="0" name=""/>
        <dsp:cNvSpPr/>
      </dsp:nvSpPr>
      <dsp:spPr>
        <a:xfrm>
          <a:off x="5202750" y="1431086"/>
          <a:ext cx="2817611" cy="1431081"/>
        </a:xfrm>
        <a:prstGeom prst="rect">
          <a:avLst/>
        </a:prstGeom>
        <a:noFill/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Our way of Doing Business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2750" y="1431086"/>
        <a:ext cx="2817611" cy="1431081"/>
      </dsp:txXfrm>
    </dsp:sp>
    <dsp:sp modelId="{A17A636D-4B84-4EE2-A77C-EEE1DE1B2131}">
      <dsp:nvSpPr>
        <dsp:cNvPr id="0" name=""/>
        <dsp:cNvSpPr/>
      </dsp:nvSpPr>
      <dsp:spPr>
        <a:xfrm>
          <a:off x="5202750" y="2862167"/>
          <a:ext cx="2817611" cy="1431081"/>
        </a:xfrm>
        <a:prstGeom prst="rect">
          <a:avLst/>
        </a:prstGeom>
        <a:noFill/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Our Way of Interaction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2750" y="2862167"/>
        <a:ext cx="2817611" cy="1431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0D74E-1A5A-4EF5-8402-558D2BA94A66}">
      <dsp:nvSpPr>
        <dsp:cNvPr id="0" name=""/>
        <dsp:cNvSpPr/>
      </dsp:nvSpPr>
      <dsp:spPr>
        <a:xfrm>
          <a:off x="4017" y="39926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76DC-A22C-4643-B14B-DB8AAE662CF0}">
      <dsp:nvSpPr>
        <dsp:cNvPr id="0" name=""/>
        <dsp:cNvSpPr/>
      </dsp:nvSpPr>
      <dsp:spPr>
        <a:xfrm>
          <a:off x="4017" y="1357250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1 :Annual Procurement Planning</a:t>
          </a:r>
          <a:endParaRPr lang="en-US" sz="1400" kern="1200" dirty="0"/>
        </a:p>
      </dsp:txBody>
      <dsp:txXfrm>
        <a:off x="4017" y="1357250"/>
        <a:ext cx="1911935" cy="709328"/>
      </dsp:txXfrm>
    </dsp:sp>
    <dsp:sp modelId="{4833560C-F319-4124-8F85-AAF793102C5B}">
      <dsp:nvSpPr>
        <dsp:cNvPr id="0" name=""/>
        <dsp:cNvSpPr/>
      </dsp:nvSpPr>
      <dsp:spPr>
        <a:xfrm>
          <a:off x="2107227" y="39926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247BC-160A-4969-9BC1-955DA2966BA5}">
      <dsp:nvSpPr>
        <dsp:cNvPr id="0" name=""/>
        <dsp:cNvSpPr/>
      </dsp:nvSpPr>
      <dsp:spPr>
        <a:xfrm>
          <a:off x="2107227" y="1357250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2: Requisition / Requirements</a:t>
          </a:r>
          <a:endParaRPr lang="en-US" sz="1400" kern="1200" dirty="0"/>
        </a:p>
      </dsp:txBody>
      <dsp:txXfrm>
        <a:off x="2107227" y="1357250"/>
        <a:ext cx="1911935" cy="709328"/>
      </dsp:txXfrm>
    </dsp:sp>
    <dsp:sp modelId="{6EBDEB82-0154-4105-8849-A92FE2CCD504}">
      <dsp:nvSpPr>
        <dsp:cNvPr id="0" name=""/>
        <dsp:cNvSpPr/>
      </dsp:nvSpPr>
      <dsp:spPr>
        <a:xfrm>
          <a:off x="4210436" y="39926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687EB-B299-463A-8816-D84E64B816D4}">
      <dsp:nvSpPr>
        <dsp:cNvPr id="0" name=""/>
        <dsp:cNvSpPr/>
      </dsp:nvSpPr>
      <dsp:spPr>
        <a:xfrm>
          <a:off x="4210436" y="1357250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3: Identify Suppliers</a:t>
          </a:r>
          <a:endParaRPr lang="en-US" sz="1400" kern="1200" dirty="0"/>
        </a:p>
      </dsp:txBody>
      <dsp:txXfrm>
        <a:off x="4210436" y="1357250"/>
        <a:ext cx="1911935" cy="709328"/>
      </dsp:txXfrm>
    </dsp:sp>
    <dsp:sp modelId="{D3BDC30D-B447-4BE0-9053-3F5472FA4287}">
      <dsp:nvSpPr>
        <dsp:cNvPr id="0" name=""/>
        <dsp:cNvSpPr/>
      </dsp:nvSpPr>
      <dsp:spPr>
        <a:xfrm>
          <a:off x="6313646" y="39926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DAA43-358B-41C0-9D16-CFA30174C9B8}">
      <dsp:nvSpPr>
        <dsp:cNvPr id="0" name=""/>
        <dsp:cNvSpPr/>
      </dsp:nvSpPr>
      <dsp:spPr>
        <a:xfrm>
          <a:off x="6313646" y="1357250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4: Bidding Process</a:t>
          </a:r>
          <a:endParaRPr lang="en-US" sz="1400" kern="1200" dirty="0"/>
        </a:p>
      </dsp:txBody>
      <dsp:txXfrm>
        <a:off x="6313646" y="1357250"/>
        <a:ext cx="1911935" cy="709328"/>
      </dsp:txXfrm>
    </dsp:sp>
    <dsp:sp modelId="{23E5EE23-CC1D-4B00-9DD9-9B6C99CE3339}">
      <dsp:nvSpPr>
        <dsp:cNvPr id="0" name=""/>
        <dsp:cNvSpPr/>
      </dsp:nvSpPr>
      <dsp:spPr>
        <a:xfrm>
          <a:off x="1055622" y="2257771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A34A5-7B38-4B0D-880D-21BBB890B941}">
      <dsp:nvSpPr>
        <dsp:cNvPr id="0" name=""/>
        <dsp:cNvSpPr/>
      </dsp:nvSpPr>
      <dsp:spPr>
        <a:xfrm>
          <a:off x="1055622" y="3575095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5: Evaluating Offers</a:t>
          </a:r>
          <a:endParaRPr lang="en-US" sz="1400" kern="1200" dirty="0"/>
        </a:p>
      </dsp:txBody>
      <dsp:txXfrm>
        <a:off x="1055622" y="3575095"/>
        <a:ext cx="1911935" cy="709328"/>
      </dsp:txXfrm>
    </dsp:sp>
    <dsp:sp modelId="{DEEF0C7B-4271-4B50-B220-ACE4C5E972DD}">
      <dsp:nvSpPr>
        <dsp:cNvPr id="0" name=""/>
        <dsp:cNvSpPr/>
      </dsp:nvSpPr>
      <dsp:spPr>
        <a:xfrm>
          <a:off x="3158832" y="2257771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9E859-0B5E-4BB4-87EE-44FAAA69343D}">
      <dsp:nvSpPr>
        <dsp:cNvPr id="0" name=""/>
        <dsp:cNvSpPr/>
      </dsp:nvSpPr>
      <dsp:spPr>
        <a:xfrm>
          <a:off x="3158832" y="3575095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6: Awarding Contract</a:t>
          </a:r>
          <a:endParaRPr lang="en-US" sz="1400" kern="1200" dirty="0"/>
        </a:p>
      </dsp:txBody>
      <dsp:txXfrm>
        <a:off x="3158832" y="3575095"/>
        <a:ext cx="1911935" cy="709328"/>
      </dsp:txXfrm>
    </dsp:sp>
    <dsp:sp modelId="{3A3449B1-6209-4312-B92A-025DCB7AD74D}">
      <dsp:nvSpPr>
        <dsp:cNvPr id="0" name=""/>
        <dsp:cNvSpPr/>
      </dsp:nvSpPr>
      <dsp:spPr>
        <a:xfrm>
          <a:off x="5262041" y="2257771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6EDF7-35D8-4D53-853C-1C7E4AF7D473}">
      <dsp:nvSpPr>
        <dsp:cNvPr id="0" name=""/>
        <dsp:cNvSpPr/>
      </dsp:nvSpPr>
      <dsp:spPr>
        <a:xfrm>
          <a:off x="5262041" y="3575095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7: Administering Contract</a:t>
          </a:r>
          <a:endParaRPr lang="en-US" sz="1400" kern="1200" dirty="0"/>
        </a:p>
      </dsp:txBody>
      <dsp:txXfrm>
        <a:off x="5262041" y="3575095"/>
        <a:ext cx="1911935" cy="709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A71CD-80F3-4BAE-9590-8CF6D81B2F3A}">
      <dsp:nvSpPr>
        <dsp:cNvPr id="0" name=""/>
        <dsp:cNvSpPr/>
      </dsp:nvSpPr>
      <dsp:spPr>
        <a:xfrm>
          <a:off x="2772991" y="463612"/>
          <a:ext cx="4219745" cy="4219745"/>
        </a:xfrm>
        <a:prstGeom prst="blockArc">
          <a:avLst>
            <a:gd name="adj1" fmla="val 13244624"/>
            <a:gd name="adj2" fmla="val 16007569"/>
            <a:gd name="adj3" fmla="val 343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3C45CD-0DE3-4424-8E43-60D17C1DA466}">
      <dsp:nvSpPr>
        <dsp:cNvPr id="0" name=""/>
        <dsp:cNvSpPr/>
      </dsp:nvSpPr>
      <dsp:spPr>
        <a:xfrm>
          <a:off x="2584099" y="656021"/>
          <a:ext cx="4219745" cy="4219745"/>
        </a:xfrm>
        <a:prstGeom prst="blockArc">
          <a:avLst>
            <a:gd name="adj1" fmla="val 11111138"/>
            <a:gd name="adj2" fmla="val 13691941"/>
            <a:gd name="adj3" fmla="val 343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53B49E-21FD-4102-809E-C716B0175AB0}">
      <dsp:nvSpPr>
        <dsp:cNvPr id="0" name=""/>
        <dsp:cNvSpPr/>
      </dsp:nvSpPr>
      <dsp:spPr>
        <a:xfrm>
          <a:off x="2576990" y="214748"/>
          <a:ext cx="4219745" cy="4219745"/>
        </a:xfrm>
        <a:prstGeom prst="blockArc">
          <a:avLst>
            <a:gd name="adj1" fmla="val 8026517"/>
            <a:gd name="adj2" fmla="val 10378103"/>
            <a:gd name="adj3" fmla="val 343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AA0F6E-DA24-427B-AAA8-DBF71232A55F}">
      <dsp:nvSpPr>
        <dsp:cNvPr id="0" name=""/>
        <dsp:cNvSpPr/>
      </dsp:nvSpPr>
      <dsp:spPr>
        <a:xfrm>
          <a:off x="2808677" y="477762"/>
          <a:ext cx="4219745" cy="4219745"/>
        </a:xfrm>
        <a:prstGeom prst="blockArc">
          <a:avLst>
            <a:gd name="adj1" fmla="val 5690964"/>
            <a:gd name="adj2" fmla="val 8608290"/>
            <a:gd name="adj3" fmla="val 343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7B24E4-8B69-4D99-99EB-15AF4ABA4D18}">
      <dsp:nvSpPr>
        <dsp:cNvPr id="0" name=""/>
        <dsp:cNvSpPr/>
      </dsp:nvSpPr>
      <dsp:spPr>
        <a:xfrm>
          <a:off x="2466460" y="477068"/>
          <a:ext cx="4219745" cy="4219745"/>
        </a:xfrm>
        <a:prstGeom prst="blockArc">
          <a:avLst>
            <a:gd name="adj1" fmla="val 2193152"/>
            <a:gd name="adj2" fmla="val 5122981"/>
            <a:gd name="adj3" fmla="val 343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9ADC61-C74D-4833-84AA-A759A02B481F}">
      <dsp:nvSpPr>
        <dsp:cNvPr id="0" name=""/>
        <dsp:cNvSpPr/>
      </dsp:nvSpPr>
      <dsp:spPr>
        <a:xfrm>
          <a:off x="2557302" y="363133"/>
          <a:ext cx="4219745" cy="4219745"/>
        </a:xfrm>
        <a:prstGeom prst="blockArc">
          <a:avLst>
            <a:gd name="adj1" fmla="val 174918"/>
            <a:gd name="adj2" fmla="val 2434774"/>
            <a:gd name="adj3" fmla="val 343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69A448-6249-4F14-9C57-EFCE87105245}">
      <dsp:nvSpPr>
        <dsp:cNvPr id="0" name=""/>
        <dsp:cNvSpPr/>
      </dsp:nvSpPr>
      <dsp:spPr>
        <a:xfrm>
          <a:off x="2554674" y="453374"/>
          <a:ext cx="4219745" cy="4219745"/>
        </a:xfrm>
        <a:prstGeom prst="blockArc">
          <a:avLst>
            <a:gd name="adj1" fmla="val 19177714"/>
            <a:gd name="adj2" fmla="val 25240"/>
            <a:gd name="adj3" fmla="val 343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A36EE1-8AD2-4895-858A-F99BCB9BC672}">
      <dsp:nvSpPr>
        <dsp:cNvPr id="0" name=""/>
        <dsp:cNvSpPr/>
      </dsp:nvSpPr>
      <dsp:spPr>
        <a:xfrm>
          <a:off x="2564456" y="464795"/>
          <a:ext cx="4219745" cy="4219745"/>
        </a:xfrm>
        <a:prstGeom prst="blockArc">
          <a:avLst>
            <a:gd name="adj1" fmla="val 16353433"/>
            <a:gd name="adj2" fmla="val 19152784"/>
            <a:gd name="adj3" fmla="val 343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0F0DF4-63B5-4376-8222-2CC60A1C0554}">
      <dsp:nvSpPr>
        <dsp:cNvPr id="0" name=""/>
        <dsp:cNvSpPr/>
      </dsp:nvSpPr>
      <dsp:spPr>
        <a:xfrm>
          <a:off x="3693610" y="1627146"/>
          <a:ext cx="2017698" cy="19026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1" kern="1200" dirty="0" smtClean="0">
              <a:solidFill>
                <a:srgbClr val="FF0000"/>
              </a:solidFill>
            </a:rPr>
            <a:t>Procurement Cycle</a:t>
          </a:r>
          <a:endParaRPr lang="en-GB" sz="1800" b="1" i="1" kern="1200" dirty="0">
            <a:solidFill>
              <a:srgbClr val="FF0000"/>
            </a:solidFill>
          </a:endParaRPr>
        </a:p>
      </dsp:txBody>
      <dsp:txXfrm>
        <a:off x="3989095" y="1905783"/>
        <a:ext cx="1426728" cy="1345376"/>
      </dsp:txXfrm>
    </dsp:sp>
    <dsp:sp modelId="{7B5B7F45-FD9C-4B3D-BCCD-B4A0FEF22C56}">
      <dsp:nvSpPr>
        <dsp:cNvPr id="0" name=""/>
        <dsp:cNvSpPr/>
      </dsp:nvSpPr>
      <dsp:spPr>
        <a:xfrm>
          <a:off x="3842323" y="1"/>
          <a:ext cx="1849052" cy="10061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7490A"/>
              </a:solidFill>
            </a:rPr>
            <a:t>Procurement Planning</a:t>
          </a:r>
          <a:endParaRPr lang="en-GB" sz="1600" b="1" kern="1200" dirty="0">
            <a:solidFill>
              <a:srgbClr val="07490A"/>
            </a:solidFill>
          </a:endParaRPr>
        </a:p>
      </dsp:txBody>
      <dsp:txXfrm>
        <a:off x="4113110" y="147350"/>
        <a:ext cx="1307478" cy="711463"/>
      </dsp:txXfrm>
    </dsp:sp>
    <dsp:sp modelId="{3B3A5C60-D180-4F57-A3C0-175AF9F0368C}">
      <dsp:nvSpPr>
        <dsp:cNvPr id="0" name=""/>
        <dsp:cNvSpPr/>
      </dsp:nvSpPr>
      <dsp:spPr>
        <a:xfrm>
          <a:off x="5319855" y="716979"/>
          <a:ext cx="1849052" cy="10061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7490A"/>
              </a:solidFill>
            </a:rPr>
            <a:t>Solicitation</a:t>
          </a:r>
          <a:endParaRPr lang="en-GB" sz="1600" b="1" kern="1200" dirty="0">
            <a:solidFill>
              <a:srgbClr val="07490A"/>
            </a:solidFill>
          </a:endParaRPr>
        </a:p>
      </dsp:txBody>
      <dsp:txXfrm>
        <a:off x="5590642" y="864328"/>
        <a:ext cx="1307478" cy="711463"/>
      </dsp:txXfrm>
    </dsp:sp>
    <dsp:sp modelId="{47DB70CC-4BC5-4B76-A3EE-E6CB00473CA0}">
      <dsp:nvSpPr>
        <dsp:cNvPr id="0" name=""/>
        <dsp:cNvSpPr/>
      </dsp:nvSpPr>
      <dsp:spPr>
        <a:xfrm>
          <a:off x="5813616" y="2075391"/>
          <a:ext cx="1849052" cy="10061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7490A"/>
              </a:solidFill>
            </a:rPr>
            <a:t>Bids Evaluation</a:t>
          </a:r>
          <a:endParaRPr lang="en-GB" sz="1600" b="1" kern="1200" dirty="0">
            <a:solidFill>
              <a:srgbClr val="07490A"/>
            </a:solidFill>
          </a:endParaRPr>
        </a:p>
      </dsp:txBody>
      <dsp:txXfrm>
        <a:off x="6084403" y="2222740"/>
        <a:ext cx="1307478" cy="711463"/>
      </dsp:txXfrm>
    </dsp:sp>
    <dsp:sp modelId="{973DB138-755B-478E-985B-BB4D94824AB1}">
      <dsp:nvSpPr>
        <dsp:cNvPr id="0" name=""/>
        <dsp:cNvSpPr/>
      </dsp:nvSpPr>
      <dsp:spPr>
        <a:xfrm>
          <a:off x="5317593" y="3318843"/>
          <a:ext cx="1849052" cy="10061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7490A"/>
              </a:solidFill>
            </a:rPr>
            <a:t>Selection of Bidder</a:t>
          </a:r>
          <a:endParaRPr lang="en-GB" sz="1600" b="1" kern="1200" dirty="0">
            <a:solidFill>
              <a:srgbClr val="07490A"/>
            </a:solidFill>
          </a:endParaRPr>
        </a:p>
      </dsp:txBody>
      <dsp:txXfrm>
        <a:off x="5588380" y="3466192"/>
        <a:ext cx="1307478" cy="711463"/>
      </dsp:txXfrm>
    </dsp:sp>
    <dsp:sp modelId="{623D6EF9-F5F2-4667-9035-B8F0B9FE64B5}">
      <dsp:nvSpPr>
        <dsp:cNvPr id="0" name=""/>
        <dsp:cNvSpPr/>
      </dsp:nvSpPr>
      <dsp:spPr>
        <a:xfrm>
          <a:off x="3818724" y="4150782"/>
          <a:ext cx="1849052" cy="10061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7490A"/>
              </a:solidFill>
            </a:rPr>
            <a:t>Contracting</a:t>
          </a:r>
          <a:endParaRPr lang="en-GB" sz="1600" b="1" kern="1200" dirty="0">
            <a:solidFill>
              <a:srgbClr val="07490A"/>
            </a:solidFill>
          </a:endParaRPr>
        </a:p>
      </dsp:txBody>
      <dsp:txXfrm>
        <a:off x="4089511" y="4298131"/>
        <a:ext cx="1307478" cy="711463"/>
      </dsp:txXfrm>
    </dsp:sp>
    <dsp:sp modelId="{C0F5F4F2-5C97-4940-8F4E-AAC000520E5E}">
      <dsp:nvSpPr>
        <dsp:cNvPr id="0" name=""/>
        <dsp:cNvSpPr/>
      </dsp:nvSpPr>
      <dsp:spPr>
        <a:xfrm>
          <a:off x="2327719" y="3318838"/>
          <a:ext cx="1849052" cy="10061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7490A"/>
              </a:solidFill>
            </a:rPr>
            <a:t>Awarding of Contracts </a:t>
          </a:r>
          <a:endParaRPr lang="en-GB" sz="1600" b="1" kern="1200" dirty="0">
            <a:solidFill>
              <a:srgbClr val="07490A"/>
            </a:solidFill>
          </a:endParaRPr>
        </a:p>
      </dsp:txBody>
      <dsp:txXfrm>
        <a:off x="2598506" y="3466187"/>
        <a:ext cx="1307478" cy="711463"/>
      </dsp:txXfrm>
    </dsp:sp>
    <dsp:sp modelId="{1335E983-524C-47C2-AAE9-4A3E692B0C0F}">
      <dsp:nvSpPr>
        <dsp:cNvPr id="0" name=""/>
        <dsp:cNvSpPr/>
      </dsp:nvSpPr>
      <dsp:spPr>
        <a:xfrm>
          <a:off x="1704282" y="2075391"/>
          <a:ext cx="1849052" cy="10061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7490A"/>
              </a:solidFill>
            </a:rPr>
            <a:t>Execution of contract</a:t>
          </a:r>
          <a:endParaRPr lang="en-GB" sz="1600" b="1" kern="1200" dirty="0">
            <a:solidFill>
              <a:srgbClr val="07490A"/>
            </a:solidFill>
          </a:endParaRPr>
        </a:p>
      </dsp:txBody>
      <dsp:txXfrm>
        <a:off x="1975069" y="2222740"/>
        <a:ext cx="1307478" cy="711463"/>
      </dsp:txXfrm>
    </dsp:sp>
    <dsp:sp modelId="{D9AD50EE-B7EE-41C6-A982-A86E2DBBEF93}">
      <dsp:nvSpPr>
        <dsp:cNvPr id="0" name=""/>
        <dsp:cNvSpPr/>
      </dsp:nvSpPr>
      <dsp:spPr>
        <a:xfrm>
          <a:off x="2242120" y="716980"/>
          <a:ext cx="2139340" cy="10061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7490A"/>
              </a:solidFill>
            </a:rPr>
            <a:t>Contract Administration</a:t>
          </a:r>
          <a:endParaRPr lang="en-GB" sz="1600" b="1" kern="1200" dirty="0">
            <a:solidFill>
              <a:srgbClr val="07490A"/>
            </a:solidFill>
          </a:endParaRPr>
        </a:p>
      </dsp:txBody>
      <dsp:txXfrm>
        <a:off x="2555419" y="864329"/>
        <a:ext cx="1512742" cy="711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8A54-A29A-4309-BC54-438650C65E71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E976-5F75-49BE-9F04-7691EB4EE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8D45-82B9-498C-BEEA-10377D982B8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seven stage procurement process is based on Government of Pakistan’s PPRA Rules (Public Procurement Regulatory Authority). Provinces have their own PPRAs with mostly similar rules.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2011 Expert Systems (Pvt) Ltd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 May 2011 - NMC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http://www.expertsystems.net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55998AB-00A4-401E-AFE9-57910B7310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4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7D0-BFCF-48B5-BF18-5317BCF7F832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76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BBA-2454-49B2-A671-601491595F0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28545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D071-61C2-4318-832A-CF3D29456A12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1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52C-1BA4-4763-8782-DD496C22DEBC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7039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E2BC-AA19-4B4C-8CE0-AB383430E6DE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408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D924-BD03-4014-940F-54297E93659D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23087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4C67-274C-4768-8F1B-B1682A2B3B3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62220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B9-1D56-42C6-93A7-41A81DD77AF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8135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93ECC40-5765-4FBF-924C-BA470658305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76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5D5F-3029-4C77-838B-4E233AD8F51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03375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AA3B-06E1-4272-8C0F-A4FB32A7124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99691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DE3D6DE-4958-45E8-88E8-9E1EEE711494}" type="datetimeFigureOut">
              <a:rPr lang="en-US" smtClean="0"/>
              <a:pPr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FD22EE-09B9-4619-BBA5-549CA54A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8F12270-78D8-4E88-8F76-C1007782364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04-Jul-17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8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oleObject" Target="../embeddings/oleObject8.bin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495800"/>
            <a:ext cx="87630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SAI PAKISTAN</a:t>
            </a:r>
            <a:r>
              <a:rPr lang="en-US" sz="44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br>
              <a:rPr lang="en-US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Tafakhar Ali Asdi</a:t>
            </a:r>
            <a:br>
              <a:rPr lang="en-US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Director General Audit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20335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AUDIT OF PUBLIC PROCUREMENT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Procurement Process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7318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5834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Procurement Audit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8" y="1752600"/>
            <a:ext cx="8778082" cy="4625609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of public procurement is done in two stages: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of Procurement process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of contracts resulting from procurement</a:t>
            </a:r>
          </a:p>
          <a:p>
            <a:pPr marL="118872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process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973"/>
            <a:ext cx="8763000" cy="1178427"/>
          </a:xfrm>
        </p:spPr>
        <p:txBody>
          <a:bodyPr>
            <a:noAutofit/>
          </a:bodyPr>
          <a:lstStyle/>
          <a:p>
            <a:r>
              <a:rPr lang="en-GB" sz="3400" dirty="0" smtClean="0"/>
              <a:t>     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Procurement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Audit</a:t>
            </a:r>
            <a:r>
              <a:rPr lang="en-GB" sz="3400" dirty="0" smtClean="0"/>
              <a:t/>
            </a:r>
            <a:br>
              <a:rPr lang="en-GB" sz="3400" dirty="0" smtClean="0"/>
            </a:br>
            <a:r>
              <a:rPr lang="en-GB" sz="3400" dirty="0" smtClean="0"/>
              <a:t> </a:t>
            </a:r>
            <a:r>
              <a:rPr lang="en-GB" sz="3400" dirty="0"/>
              <a:t> </a:t>
            </a:r>
            <a:r>
              <a:rPr lang="en-GB" sz="3400" dirty="0" smtClean="0"/>
              <a:t>   </a:t>
            </a:r>
            <a:r>
              <a:rPr lang="en-GB" sz="34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defined by </a:t>
            </a:r>
            <a:r>
              <a:rPr lang="en-GB" sz="3400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INTOSAI</a:t>
            </a:r>
            <a:endParaRPr lang="en-US" sz="34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6676"/>
            <a:ext cx="8991600" cy="499032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/>
                <a:ea typeface="Calibri"/>
              </a:rPr>
              <a:t>Public procurement </a:t>
            </a:r>
            <a:r>
              <a:rPr lang="en-US" dirty="0" smtClean="0">
                <a:latin typeface="Times New Roman"/>
                <a:ea typeface="Calibri"/>
              </a:rPr>
              <a:t>is  procurement of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latin typeface="Times New Roman"/>
                <a:ea typeface="Calibri"/>
              </a:rPr>
              <a:t>Goods</a:t>
            </a:r>
            <a:r>
              <a:rPr lang="en-US" dirty="0">
                <a:latin typeface="Times New Roman"/>
                <a:ea typeface="Calibri"/>
              </a:rPr>
              <a:t>, </a:t>
            </a:r>
            <a:endParaRPr lang="en-US" dirty="0" smtClean="0">
              <a:latin typeface="Times New Roman"/>
              <a:ea typeface="Calibri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latin typeface="Times New Roman"/>
                <a:ea typeface="Calibri"/>
              </a:rPr>
              <a:t>works </a:t>
            </a:r>
            <a:r>
              <a:rPr lang="en-US" dirty="0">
                <a:latin typeface="Times New Roman"/>
                <a:ea typeface="Calibri"/>
              </a:rPr>
              <a:t>or </a:t>
            </a:r>
            <a:endParaRPr lang="en-US" dirty="0" smtClean="0">
              <a:latin typeface="Times New Roman"/>
              <a:ea typeface="Calibri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latin typeface="Times New Roman"/>
                <a:ea typeface="Calibri"/>
              </a:rPr>
              <a:t>Service</a:t>
            </a:r>
          </a:p>
          <a:p>
            <a:pPr lvl="1" algn="just">
              <a:buFont typeface="Wingdings" pitchFamily="2" charset="2"/>
              <a:buChar char="Ø"/>
            </a:pPr>
            <a:endParaRPr lang="en-US" sz="900" dirty="0" smtClean="0">
              <a:latin typeface="Times New Roman"/>
              <a:ea typeface="Calibri"/>
            </a:endParaRPr>
          </a:p>
          <a:p>
            <a:pPr marL="457200" lvl="1" indent="0" algn="just">
              <a:buNone/>
            </a:pPr>
            <a:r>
              <a:rPr lang="en-US" sz="3200" dirty="0" smtClean="0">
                <a:latin typeface="Times New Roman"/>
                <a:ea typeface="Calibri"/>
              </a:rPr>
              <a:t>for </a:t>
            </a:r>
            <a:r>
              <a:rPr lang="en-US" sz="3200" dirty="0">
                <a:latin typeface="Times New Roman"/>
                <a:ea typeface="Calibri"/>
              </a:rPr>
              <a:t>the satisfaction of public needs which is made by </a:t>
            </a:r>
            <a:r>
              <a:rPr lang="en-US" sz="3200" dirty="0" smtClean="0">
                <a:latin typeface="Times New Roman"/>
                <a:ea typeface="Calibri"/>
              </a:rPr>
              <a:t>procurement customer/procurement </a:t>
            </a:r>
            <a:r>
              <a:rPr lang="en-US" sz="3200" dirty="0">
                <a:latin typeface="Times New Roman"/>
                <a:ea typeface="Calibri"/>
              </a:rPr>
              <a:t>agency authorized in accordance with national laws on public procurement. </a:t>
            </a:r>
          </a:p>
          <a:p>
            <a:pPr lvl="1" algn="just"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/>
                <a:ea typeface="Calibri"/>
              </a:rPr>
              <a:t>The Public Procurement Audit is SAI`s audit activity which is dealing with Public Procurement processes </a:t>
            </a:r>
            <a:r>
              <a:rPr lang="en-US" dirty="0" smtClean="0">
                <a:latin typeface="Times New Roman"/>
                <a:ea typeface="Calibri"/>
              </a:rPr>
              <a:t>and implementation of public procurement  Contracts </a:t>
            </a:r>
            <a:endParaRPr lang="en-US" dirty="0">
              <a:latin typeface="Times New Roman"/>
              <a:ea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400800"/>
            <a:ext cx="853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Source: Public Procurement Audit Practical Guide developed by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INTOSAI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Task Force</a:t>
            </a:r>
          </a:p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18" y="204355"/>
            <a:ext cx="8229600" cy="127254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Public Procurement </a:t>
            </a:r>
            <a:r>
              <a:rPr lang="en-GB" sz="4400" dirty="0">
                <a:latin typeface="Times New Roman" pitchFamily="18" charset="0"/>
                <a:cs typeface="Times New Roman" pitchFamily="18" charset="0"/>
              </a:rPr>
              <a:t>AUDIT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GB" sz="4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Significance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3339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Auditing public procurement enforces accountability that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ensures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transparency which is essential for the citizens ‘confidence in the optimum utilization of Public money as per canons of financial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propriety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Public Procurement audit provides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valuable tools to auditors for evaluating public procurement  processes and issues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helpful analysis for researchers</a:t>
            </a:r>
            <a:endParaRPr lang="en-US" sz="2600" strike="sngStrike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Value for Public Money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considerable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value to the audit capabilities and procurement activities.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"/>
            <a:ext cx="7318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Audit of Public  Procurement</a:t>
            </a:r>
            <a:br>
              <a:rPr lang="en-US" sz="4900" dirty="0" smtClean="0"/>
            </a:br>
            <a:r>
              <a:rPr lang="en-US" sz="4900" dirty="0" smtClean="0"/>
              <a:t> in</a:t>
            </a:r>
            <a:br>
              <a:rPr lang="en-US" sz="4900" dirty="0" smtClean="0"/>
            </a:b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sz="4900" dirty="0" smtClean="0">
                <a:solidFill>
                  <a:srgbClr val="00CC00"/>
                </a:solidFill>
              </a:rPr>
              <a:t>Pakistan</a:t>
            </a:r>
            <a:endParaRPr lang="en-US" sz="4900" dirty="0">
              <a:solidFill>
                <a:srgbClr val="00CC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1534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CA3-921E-4FF4-AC1F-26F6C6D083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54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38892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Framework 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Public Procurement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128234"/>
              </p:ext>
            </p:extLst>
          </p:nvPr>
        </p:nvGraphicFramePr>
        <p:xfrm>
          <a:off x="6927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Procurement Rules 2004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Public 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Procurement Regulations, 2008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Public Procurement Regulations, 2009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Procurement of Consultancy Services Regulations, 2010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Public Procurement Regulations, 2011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PPRA Instructions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General Financial Rules</a:t>
            </a:r>
            <a:endParaRPr lang="en-US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en-US" dirty="0" smtClean="0">
              <a:ea typeface="ＭＳ Ｐゴシック" charset="0"/>
            </a:endParaRPr>
          </a:p>
          <a:p>
            <a:pPr algn="just"/>
            <a:endParaRPr lang="en-US" dirty="0">
              <a:ea typeface="ＭＳ Ｐゴシック" charset="0"/>
            </a:endParaRPr>
          </a:p>
          <a:p>
            <a:pPr algn="just"/>
            <a:endParaRPr lang="en-US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9333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3549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Procurement Authority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8763000" cy="43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414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152400"/>
            <a:ext cx="7938655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Procurement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Authority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5257799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of PPRA is to put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place a public procurement framework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transparency and efficiency in procurement procedures and to provide equal and nondiscriminatory treatment to all economic operators participating in public procurement.</a:t>
            </a:r>
          </a:p>
          <a:p>
            <a:pPr algn="just"/>
            <a:endParaRPr lang="en-US" dirty="0">
              <a:ea typeface="ＭＳ Ｐゴシック" charset="0"/>
            </a:endParaRPr>
          </a:p>
          <a:p>
            <a:pPr algn="just"/>
            <a:endParaRPr lang="en-US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"/>
            <a:ext cx="2057400" cy="164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8107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Procurement Rules 2004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features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5410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Provisions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Planning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Advertisements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Prequalification, Qualification and Dis-qualification of suppliers and contractors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procurement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Opening, Evaluation and Rejection of Bids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Bids and award of contracts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of record and freedom of information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Redressal of grievances and settlement of disputes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ea typeface="ＭＳ Ｐゴシック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87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Procurement Rules 2004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features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5410200"/>
          </a:xfrm>
        </p:spPr>
        <p:txBody>
          <a:bodyPr>
            <a:normAutofit/>
          </a:bodyPr>
          <a:lstStyle/>
          <a:p>
            <a:pPr algn="just"/>
            <a:endParaRPr lang="en-US" dirty="0">
              <a:ea typeface="ＭＳ Ｐゴシック" charset="0"/>
            </a:endParaRPr>
          </a:p>
          <a:p>
            <a:pPr algn="just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1447801"/>
            <a:ext cx="8991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indent="-320040" algn="just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to Inter-governmental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commitments</a:t>
            </a:r>
          </a:p>
          <a:p>
            <a:pPr marL="438912" indent="-320040" algn="just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Splitting of Tenders</a:t>
            </a:r>
          </a:p>
          <a:p>
            <a:pPr marL="438912" indent="-320040" algn="just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stipulating generic specifications</a:t>
            </a:r>
          </a:p>
          <a:p>
            <a:pPr marL="438912" indent="-320040"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like Bid Evaluation Criteria and date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Exchange Rates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stated in Invitation to Bids</a:t>
            </a:r>
          </a:p>
          <a:p>
            <a:pPr marL="438912" indent="-320040" algn="just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Negotiations</a:t>
            </a:r>
          </a:p>
          <a:p>
            <a:pPr marL="438912" indent="-320040"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rejection of bids to be intimated  to unsuccessful Bidders</a:t>
            </a:r>
          </a:p>
        </p:txBody>
      </p:sp>
    </p:spTree>
    <p:extLst>
      <p:ext uri="{BB962C8B-B14F-4D97-AF65-F5344CB8AC3E}">
        <p14:creationId xmlns:p14="http://schemas.microsoft.com/office/powerpoint/2010/main" val="14037437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Sequence of Presentation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8" y="1373763"/>
            <a:ext cx="8284041" cy="571283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Introducing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Pakistan</a:t>
            </a:r>
          </a:p>
          <a:p>
            <a:pPr marL="118872" indent="0">
              <a:buNone/>
            </a:pP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Vision and mission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Core Values</a:t>
            </a:r>
          </a:p>
          <a:p>
            <a:pPr lvl="1">
              <a:buFont typeface="Wingdings" pitchFamily="2" charset="2"/>
              <a:buChar char="Ø"/>
            </a:pP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Defining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Public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Procurement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Audit of Public Procurement 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endParaRPr lang="en-US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Clr>
                <a:srgbClr val="F0AD00"/>
              </a:buClr>
              <a:buFont typeface="Wingdings" pitchFamily="2" charset="2"/>
              <a:buChar char="Ø"/>
            </a:pPr>
            <a:r>
              <a:rPr lang="en-GB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Public Procurement  and its Audit in SAI Pakistan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  <a:buClr>
                <a:srgbClr val="60B5CC"/>
              </a:buClr>
              <a:buFont typeface="Wingdings" pitchFamily="2" charset="2"/>
              <a:buChar char="Ø"/>
            </a:pP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PPRA 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Rules</a:t>
            </a:r>
          </a:p>
          <a:p>
            <a:pPr lvl="1">
              <a:lnSpc>
                <a:spcPct val="120000"/>
              </a:lnSpc>
              <a:buClr>
                <a:srgbClr val="60B5CC"/>
              </a:buClr>
              <a:buFont typeface="Wingdings" pitchFamily="2" charset="2"/>
              <a:buChar char="Ø"/>
            </a:pPr>
            <a:r>
              <a:rPr lang="en-GB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Major Audit Findings</a:t>
            </a:r>
            <a:endParaRPr lang="en-US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4400" b="1" dirty="0">
                <a:latin typeface="Times New Roman" pitchFamily="18" charset="0"/>
                <a:cs typeface="Times New Roman" pitchFamily="18" charset="0"/>
              </a:rPr>
              <a:t>TOR of </a:t>
            </a:r>
            <a:r>
              <a:rPr lang="en-GB" sz="4400" b="1" dirty="0" err="1" smtClean="0">
                <a:latin typeface="Times New Roman" pitchFamily="18" charset="0"/>
                <a:cs typeface="Times New Roman" pitchFamily="18" charset="0"/>
              </a:rPr>
              <a:t>WGPA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Goal One  and Suggestions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Goal Two and Suggestions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 rot="10800000">
            <a:off x="7239000" y="0"/>
            <a:ext cx="1905000" cy="1373762"/>
            <a:chOff x="1248" y="240"/>
            <a:chExt cx="4176" cy="3600"/>
          </a:xfrm>
        </p:grpSpPr>
        <p:sp>
          <p:nvSpPr>
            <p:cNvPr id="5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3583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Cycle in Pakistan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16616204"/>
              </p:ext>
            </p:extLst>
          </p:nvPr>
        </p:nvGraphicFramePr>
        <p:xfrm>
          <a:off x="-260920" y="1600200"/>
          <a:ext cx="9404920" cy="515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094612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991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Public Procurement process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i="1" dirty="0"/>
              <a:t> </a:t>
            </a:r>
            <a:r>
              <a:rPr lang="en-US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Pocket Checklist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51054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checks and evaluates</a:t>
            </a:r>
          </a:p>
          <a:p>
            <a:pPr marL="118872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competitors (is it fair and reasonable / legal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tender /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quote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endParaRPr lang="en-US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custody of offers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endParaRPr lang="en-US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formal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 / rejection of suppliers</a:t>
            </a:r>
          </a:p>
          <a:p>
            <a:pPr algn="just"/>
            <a:endParaRPr lang="en-US" dirty="0"/>
          </a:p>
          <a:p>
            <a:pPr algn="just"/>
            <a:endParaRPr lang="en-US" dirty="0">
              <a:ea typeface="ＭＳ Ｐゴシック" charset="0"/>
            </a:endParaRPr>
          </a:p>
          <a:p>
            <a:pPr marL="109728" indent="0" algn="just">
              <a:buNone/>
            </a:pPr>
            <a:endParaRPr lang="en-US" dirty="0" smtClean="0">
              <a:ea typeface="ＭＳ Ｐゴシック" charset="0"/>
            </a:endParaRPr>
          </a:p>
          <a:p>
            <a:pPr algn="just"/>
            <a:endParaRPr lang="en-US" dirty="0">
              <a:ea typeface="ＭＳ Ｐゴシック" charset="0"/>
            </a:endParaRPr>
          </a:p>
          <a:p>
            <a:pPr algn="just"/>
            <a:endParaRPr lang="en-US" dirty="0"/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1645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991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Public Procurement process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Pocket Checklist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5105400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checks and evaluates</a:t>
            </a:r>
          </a:p>
          <a:p>
            <a:pPr marL="118872" indent="0" algn="just"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original need (watch for objective drift)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clearly demonstrated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the contract really address the need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contract really the best option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correct process followed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there transparency and accountability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process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policies and strategic objectives followed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  <a:p>
            <a:pPr algn="just"/>
            <a:endParaRPr lang="en-US" dirty="0">
              <a:ea typeface="ＭＳ Ｐゴシック" charset="0"/>
            </a:endParaRPr>
          </a:p>
          <a:p>
            <a:pPr marL="109728" indent="0" algn="just">
              <a:buNone/>
            </a:pPr>
            <a:endParaRPr lang="en-US" dirty="0" smtClean="0">
              <a:ea typeface="ＭＳ Ｐゴシック" charset="0"/>
            </a:endParaRPr>
          </a:p>
          <a:p>
            <a:pPr algn="just"/>
            <a:endParaRPr lang="en-US" dirty="0">
              <a:ea typeface="ＭＳ Ｐゴシック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193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Major Audit Findings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Disregard to PPRA Rules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Fraud </a:t>
            </a:r>
            <a:r>
              <a:rPr lang="en-US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(with or without collusion) </a:t>
            </a:r>
            <a:endParaRPr lang="en-US" b="1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Poor </a:t>
            </a:r>
            <a:r>
              <a:rPr lang="en-US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value for </a:t>
            </a:r>
            <a:r>
              <a:rPr lang="en-US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money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Ineffective  and inefficient solutions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Risk Assessment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2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Splitting </a:t>
            </a:r>
            <a:r>
              <a:rPr lang="en-US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of procurement to avoid tendering procedure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Procurement in piece meal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Misuse </a:t>
            </a:r>
            <a:r>
              <a:rPr lang="en-US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of prequalification</a:t>
            </a:r>
          </a:p>
          <a:p>
            <a:pPr marL="109728" indent="0" algn="just">
              <a:buNone/>
            </a:pPr>
            <a:endParaRPr lang="en-US" dirty="0" smtClean="0">
              <a:ea typeface="ＭＳ Ｐゴシック" charset="0"/>
            </a:endParaRPr>
          </a:p>
          <a:p>
            <a:pPr algn="just"/>
            <a:endParaRPr lang="en-US" dirty="0">
              <a:ea typeface="ＭＳ Ｐゴシック" charset="0"/>
            </a:endParaRPr>
          </a:p>
          <a:p>
            <a:pPr algn="just"/>
            <a:endParaRPr lang="en-US" dirty="0"/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13855"/>
            <a:ext cx="2050472" cy="159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5976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of  Exemptions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715000"/>
          </a:xfrm>
        </p:spPr>
        <p:txBody>
          <a:bodyPr>
            <a:normAutofit fontScale="85000" lnSpcReduction="20000"/>
          </a:bodyPr>
          <a:lstStyle/>
          <a:p>
            <a:pPr marL="457200" lvl="1" indent="0" algn="just">
              <a:buNone/>
            </a:pPr>
            <a:endParaRPr lang="en-US" sz="16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118872" indent="0" algn="just">
              <a:buNone/>
            </a:pPr>
            <a:endParaRPr lang="en-US" sz="13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5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Mis</a:t>
            </a:r>
            <a:r>
              <a:rPr lang="en-US" sz="35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-use of emergency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Deliberate delays in procurement to make use of escape clause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Bulk procurement in an event of disaster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Non-declaration of emergency </a:t>
            </a:r>
          </a:p>
          <a:p>
            <a:pPr marL="457200" lvl="1" indent="0" algn="just">
              <a:buNone/>
            </a:pPr>
            <a:endParaRPr lang="en-US" sz="26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5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Un-due favor to one supplier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procurement is made from one supplier through </a:t>
            </a:r>
            <a:endParaRPr lang="en-US" sz="30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3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direct   </a:t>
            </a:r>
            <a:r>
              <a:rPr lang="en-US" sz="3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contracting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specifications are so designed that one supplier benefits from </a:t>
            </a:r>
            <a:r>
              <a:rPr lang="en-US" sz="30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Companies operated by close circle of management</a:t>
            </a:r>
            <a:r>
              <a:rPr lang="en-US" sz="3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 favoritism</a:t>
            </a:r>
            <a:endParaRPr lang="en-US" sz="3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en-US" dirty="0" smtClean="0">
              <a:ea typeface="ＭＳ Ｐゴシック" charset="0"/>
            </a:endParaRPr>
          </a:p>
          <a:p>
            <a:pPr algn="just"/>
            <a:endParaRPr lang="en-US" dirty="0">
              <a:ea typeface="ＭＳ Ｐゴシック" charset="0"/>
            </a:endParaRPr>
          </a:p>
          <a:p>
            <a:pPr algn="just"/>
            <a:endParaRPr lang="en-US" dirty="0"/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49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33583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305800" cy="12954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Audit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of  Exemptions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3855" y="1371600"/>
            <a:ext cx="9067800" cy="5638799"/>
          </a:xfrm>
        </p:spPr>
        <p:txBody>
          <a:bodyPr>
            <a:normAutofit fontScale="77500" lnSpcReduction="20000"/>
          </a:bodyPr>
          <a:lstStyle/>
          <a:p>
            <a:pPr marL="457200" lvl="1" indent="0" algn="just">
              <a:buNone/>
            </a:pPr>
            <a:endParaRPr lang="en-US" sz="21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3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Procurement of goods and services </a:t>
            </a:r>
            <a:r>
              <a:rPr lang="en-US" sz="33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from firms with bad repute</a:t>
            </a:r>
          </a:p>
          <a:p>
            <a:pPr marL="118872" indent="0" algn="just">
              <a:buNone/>
            </a:pPr>
            <a:endParaRPr lang="en-US" sz="1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118872" indent="0" algn="just">
              <a:buNone/>
            </a:pPr>
            <a:endParaRPr lang="en-US" sz="15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3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Change </a:t>
            </a:r>
            <a:r>
              <a:rPr lang="en-US" sz="33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of </a:t>
            </a:r>
            <a:r>
              <a:rPr lang="en-US" sz="33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specification</a:t>
            </a:r>
          </a:p>
          <a:p>
            <a:pPr marL="118872" indent="0" algn="just">
              <a:buNone/>
            </a:pPr>
            <a:endParaRPr lang="en-US" sz="1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500" b="1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3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Deliberate Procurement on non-competitive basis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3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Procurement without advertisement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500" b="1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118872" indent="0" algn="just">
              <a:buNone/>
            </a:pPr>
            <a:endParaRPr lang="en-US" sz="1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3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Notice inviting </a:t>
            </a:r>
            <a:r>
              <a:rPr lang="en-US" sz="33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tender is not clear</a:t>
            </a:r>
            <a:endParaRPr lang="en-US" sz="33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Vague specification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Bypass the defined </a:t>
            </a:r>
            <a:r>
              <a:rPr lang="en-US" sz="31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specifications  (type</a:t>
            </a:r>
            <a:r>
              <a:rPr lang="en-US" sz="31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quantity </a:t>
            </a:r>
            <a:r>
              <a:rPr lang="en-US" sz="31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quality </a:t>
            </a:r>
            <a:r>
              <a:rPr lang="en-US" sz="31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of items</a:t>
            </a:r>
            <a:r>
              <a:rPr lang="en-US" sz="31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.)</a:t>
            </a:r>
            <a:endParaRPr lang="en-US" sz="31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Procurement in addition to the items specified </a:t>
            </a:r>
            <a:endParaRPr lang="en-US" sz="31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31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3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Non observance of standard procurement documents to safeguard the interest of supplier/contractor/ manufacturer</a:t>
            </a:r>
          </a:p>
          <a:p>
            <a:pPr marL="109728" indent="0" algn="just">
              <a:buNone/>
            </a:pPr>
            <a:endParaRPr lang="en-US" dirty="0" smtClean="0">
              <a:ea typeface="ＭＳ Ｐゴシック" charset="0"/>
            </a:endParaRPr>
          </a:p>
          <a:p>
            <a:pPr algn="just"/>
            <a:endParaRPr lang="en-US" dirty="0">
              <a:ea typeface="ＭＳ Ｐゴシック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097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illegal and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unethiocal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practices in Public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Procurenent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6019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Tailoring of specifications to meet particular goods/service/works demand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Favorable terms and conditions of contract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Unbalanced contracting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Compromise on quality of  deliverables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Compromise on securities and guarantees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 backs and commissions 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WGPA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GOALS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WGPA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defined 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TOR. These include developing of</a:t>
            </a:r>
          </a:p>
          <a:p>
            <a:pPr marL="118872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ISSAI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Public Procurement Audit for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SAIs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methodical base/framework, information exchange system and information resource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7372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51545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	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ONE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an </a:t>
            </a:r>
            <a:r>
              <a:rPr lang="en-GB" sz="4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ISSAI</a:t>
            </a:r>
            <a:r>
              <a:rPr lang="en-GB" sz="4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GB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</a:t>
            </a:r>
            <a:r>
              <a:rPr lang="en-GB" sz="4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  <a:endParaRPr lang="en-US" sz="40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recommended that while developing an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ISSAI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Procurement Audit  as per 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first goal of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WGPA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variation in the procurement rules and procedures adopted by various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also be considered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4730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ONE</a:t>
            </a:r>
            <a:b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endParaRPr lang="en-US" sz="40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5334000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is suggested that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should comprise of two parts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relate to the auditing of general and common principles of procurement adopted by all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common to ensure competitive bidding and transparency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address the difference in the public procurement systems adopted by different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variations in their applicable rules and procedures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415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waseem\My Documents\My Pictures\OAGP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1801" y="1171410"/>
            <a:ext cx="3823639" cy="3183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" y="106628"/>
            <a:ext cx="9144032" cy="92869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200000"/>
                  </a:schemeClr>
                </a:solidFill>
              </a:rPr>
              <a:t>Introducing SAI Pakistan</a:t>
            </a:r>
            <a:endParaRPr lang="en-US" sz="4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148" name="Subtitle 4"/>
          <p:cNvSpPr>
            <a:spLocks noGrp="1"/>
          </p:cNvSpPr>
          <p:nvPr>
            <p:ph type="subTitle" idx="1"/>
          </p:nvPr>
        </p:nvSpPr>
        <p:spPr>
          <a:xfrm>
            <a:off x="71407" y="4500570"/>
            <a:ext cx="8920193" cy="642942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cs typeface="Times New Roman" pitchFamily="18" charset="0"/>
              </a:rPr>
              <a:t>Supporting Parliamentary Oversight of Public Resources</a:t>
            </a:r>
          </a:p>
        </p:txBody>
      </p:sp>
      <p:pic>
        <p:nvPicPr>
          <p:cNvPr id="10" name="Picture 2" descr="C:\Documents and Settings\waseem\My Documents\My Pictures\OAG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" y="1295400"/>
            <a:ext cx="3449317" cy="3059215"/>
          </a:xfrm>
          <a:prstGeom prst="ellipse">
            <a:avLst/>
          </a:prstGeom>
          <a:solidFill>
            <a:srgbClr val="EAEBDE">
              <a:lumMod val="40000"/>
              <a:lumOff val="60000"/>
            </a:srgbClr>
          </a:solidFill>
          <a:ln>
            <a:noFill/>
          </a:ln>
          <a:effectLst>
            <a:glow rad="101600">
              <a:srgbClr val="EAEBDE">
                <a:lumMod val="60000"/>
                <a:lumOff val="40000"/>
                <a:alpha val="60000"/>
              </a:srgbClr>
            </a:glow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5181600"/>
            <a:ext cx="9115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500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Supreme </a:t>
            </a:r>
            <a:r>
              <a:rPr lang="en-US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udit </a:t>
            </a:r>
            <a:r>
              <a:rPr lang="en-US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nstitution </a:t>
            </a:r>
            <a:r>
              <a:rPr lang="en-US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accountability, transparency and good governance in the management and use of public resources</a:t>
            </a:r>
          </a:p>
        </p:txBody>
      </p:sp>
      <p:pic>
        <p:nvPicPr>
          <p:cNvPr id="12" name="Picture 11" descr="flag.JPG"/>
          <p:cNvPicPr/>
          <p:nvPr/>
        </p:nvPicPr>
        <p:blipFill>
          <a:blip r:embed="rId4" cstate="print">
            <a:lum contrast="30000"/>
          </a:blip>
          <a:stretch>
            <a:fillRect/>
          </a:stretch>
        </p:blipFill>
        <p:spPr bwMode="auto">
          <a:xfrm>
            <a:off x="-270164" y="1302327"/>
            <a:ext cx="1752600" cy="781812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370047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b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Suggestions </a:t>
            </a:r>
            <a:r>
              <a:rPr lang="en-GB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(Departure from Standard)</a:t>
            </a:r>
            <a:endParaRPr lang="en-US" sz="40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5333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also suggested that the Standard should also address the special conditions in which departure is allowed from the standard rules and procedures.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 algn="just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 case of emergency the Public Procurement Regulatory Authority ( PPRA ) rules adopted in Pakistan allows public procurement without competitive bidding if the procurement is to be made in an emergency like flood famine or earthquake.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6090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228600"/>
            <a:ext cx="9677400" cy="12527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	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Two</a:t>
            </a:r>
            <a:b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information exchange </a:t>
            </a:r>
            <a:r>
              <a:rPr lang="en-US" sz="3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991600" cy="537556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is to develop 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ethodical base/Framework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xchange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ystem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nformation resource</a:t>
            </a:r>
          </a:p>
          <a:p>
            <a:pPr marL="118872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8872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Procurement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</a:p>
          <a:p>
            <a:pPr marL="118872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385455"/>
            <a:ext cx="294409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470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Two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/>
              <a:t>   </a:t>
            </a:r>
            <a:r>
              <a:rPr lang="en-GB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" y="1524000"/>
            <a:ext cx="9137073" cy="5486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regard it is suggested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separate 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banks and guidelines be developed for auditing of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procurement of goods 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of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and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procurement of Works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suggested that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WGPA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also benefit from the Guidelines and manuals developed by International Agencies and various organs of United Nations like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0350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39952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Goal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/>
              <a:t>   </a:t>
            </a:r>
            <a:r>
              <a:rPr lang="en-GB" dirty="0" smtClean="0"/>
              <a:t>  </a:t>
            </a:r>
            <a:r>
              <a:rPr lang="en-GB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WGPA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include in its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18872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recommendation for improving the procurement policies and procedures, identified during the process of developing an auditing standard and a methodical base/framework</a:t>
            </a:r>
          </a:p>
          <a:p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5917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leekBook\Desktop\SMC\Tha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227819">
            <a:off x="1250694" y="925473"/>
            <a:ext cx="6106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</a:t>
            </a:r>
            <a:endParaRPr lang="en-US" sz="5400" b="1" spc="50" dirty="0">
              <a:ln w="11430"/>
              <a:gradFill>
                <a:gsLst>
                  <a:gs pos="25000">
                    <a:srgbClr val="60B5CC">
                      <a:satMod val="155000"/>
                    </a:srgbClr>
                  </a:gs>
                  <a:gs pos="100000">
                    <a:srgbClr val="60B5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3256"/>
            <a:ext cx="8555990" cy="1691689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SAI Pakistan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	</a:t>
            </a:r>
            <a:r>
              <a:rPr lang="en-US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and Mission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78790" y="1828800"/>
            <a:ext cx="8382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400" u="sng" dirty="0" smtClean="0"/>
              <a:t>VISION</a:t>
            </a:r>
          </a:p>
          <a:p>
            <a:pPr algn="just" eaLnBrk="1" hangingPunct="1"/>
            <a:endParaRPr lang="en-US" altLang="en-US" sz="2400" u="sng" dirty="0" smtClean="0"/>
          </a:p>
          <a:p>
            <a:pPr algn="just" eaLnBrk="1" hangingPunct="1"/>
            <a:r>
              <a:rPr lang="en-US" altLang="en-US" sz="2400" dirty="0" smtClean="0"/>
              <a:t>A model Supreme </a:t>
            </a:r>
            <a:r>
              <a:rPr lang="en-US" altLang="en-US" sz="2400" dirty="0"/>
              <a:t>A</a:t>
            </a:r>
            <a:r>
              <a:rPr lang="en-US" altLang="en-US" sz="2400" dirty="0" smtClean="0"/>
              <a:t>udit </a:t>
            </a:r>
            <a:r>
              <a:rPr lang="en-US" altLang="en-US" sz="2400" dirty="0"/>
              <a:t>I</a:t>
            </a:r>
            <a:r>
              <a:rPr lang="en-US" altLang="en-US" sz="2400" dirty="0" smtClean="0"/>
              <a:t>nstitution (SAI) adding value to national resources</a:t>
            </a:r>
          </a:p>
          <a:p>
            <a:pPr algn="just" eaLnBrk="1" hangingPunct="1"/>
            <a:endParaRPr lang="en-US" altLang="en-US" sz="2400" dirty="0" smtClean="0"/>
          </a:p>
          <a:p>
            <a:pPr algn="just" eaLnBrk="1" hangingPunct="1"/>
            <a:endParaRPr lang="en-US" altLang="en-US" sz="2400" dirty="0" smtClean="0"/>
          </a:p>
          <a:p>
            <a:pPr algn="just" eaLnBrk="1" hangingPunct="1"/>
            <a:r>
              <a:rPr lang="en-US" altLang="en-US" sz="2400" u="sng" dirty="0" smtClean="0"/>
              <a:t>MISSION</a:t>
            </a:r>
          </a:p>
          <a:p>
            <a:pPr algn="just" eaLnBrk="1" hangingPunct="1"/>
            <a:endParaRPr lang="en-US" altLang="en-US" sz="2400" u="sng" dirty="0" smtClean="0"/>
          </a:p>
          <a:p>
            <a:pPr algn="just" eaLnBrk="1" hangingPunct="1"/>
            <a:r>
              <a:rPr lang="en-US" altLang="en-US" sz="2400" dirty="0" smtClean="0"/>
              <a:t>Serving the nation by promoting accountability, </a:t>
            </a:r>
          </a:p>
          <a:p>
            <a:pPr algn="just" eaLnBrk="1" hangingPunct="1"/>
            <a:r>
              <a:rPr lang="en-US" altLang="en-US" sz="2400" dirty="0" smtClean="0"/>
              <a:t>Transparency and good governance in the </a:t>
            </a:r>
          </a:p>
          <a:p>
            <a:pPr algn="just" eaLnBrk="1" hangingPunct="1"/>
            <a:r>
              <a:rPr lang="en-US" altLang="en-US" sz="2400" dirty="0" smtClean="0"/>
              <a:t>management and use of public resources </a:t>
            </a:r>
            <a:endParaRPr lang="en-US" altLang="en-US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"/>
            <a:ext cx="7318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966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4052"/>
            <a:ext cx="8991600" cy="1252728"/>
          </a:xfrm>
        </p:spPr>
        <p:txBody>
          <a:bodyPr>
            <a:normAutofit fontScale="90000"/>
          </a:bodyPr>
          <a:lstStyle/>
          <a:p>
            <a:r>
              <a:rPr lang="en-US" sz="4100" dirty="0" smtClean="0">
                <a:solidFill>
                  <a:srgbClr val="F0AD00">
                    <a:satMod val="150000"/>
                  </a:srgbClr>
                </a:solidFill>
              </a:rPr>
              <a:t>	</a:t>
            </a:r>
            <a:r>
              <a:rPr lang="en-US" sz="4400" dirty="0" smtClean="0">
                <a:solidFill>
                  <a:srgbClr val="F0AD00"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Introducing  SAI Pakistan</a:t>
            </a:r>
            <a:br>
              <a:rPr lang="en-US" sz="4400" dirty="0" smtClean="0">
                <a:solidFill>
                  <a:srgbClr val="F0AD00"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dirty="0">
                <a:solidFill>
                  <a:srgbClr val="F0AD00">
                    <a:satMod val="150000"/>
                  </a:srgbClr>
                </a:solidFill>
              </a:rPr>
              <a:t>	</a:t>
            </a:r>
            <a:r>
              <a:rPr lang="en-US" sz="41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Values </a:t>
            </a:r>
            <a:endParaRPr lang="en-US" sz="32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6529865"/>
              </p:ext>
            </p:extLst>
          </p:nvPr>
        </p:nvGraphicFramePr>
        <p:xfrm>
          <a:off x="762000" y="1600200"/>
          <a:ext cx="8020362" cy="477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0" y="6495514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574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915400" cy="1252728"/>
          </a:xfrm>
        </p:spPr>
        <p:txBody>
          <a:bodyPr>
            <a:normAutofit fontScale="90000"/>
          </a:bodyPr>
          <a:lstStyle/>
          <a:p>
            <a:r>
              <a:rPr lang="en-US" sz="4100" dirty="0" smtClean="0">
                <a:solidFill>
                  <a:srgbClr val="F0AD00">
                    <a:satMod val="150000"/>
                  </a:srgbClr>
                </a:solidFill>
              </a:rPr>
              <a:t>	</a:t>
            </a:r>
            <a:r>
              <a:rPr lang="en-US" sz="4400" dirty="0" smtClean="0">
                <a:solidFill>
                  <a:srgbClr val="F0AD00"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Introducing SAI Pakistan</a:t>
            </a:r>
            <a:br>
              <a:rPr lang="en-US" sz="4400" dirty="0" smtClean="0">
                <a:solidFill>
                  <a:srgbClr val="F0AD00"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dirty="0">
                <a:solidFill>
                  <a:srgbClr val="F0AD00">
                    <a:satMod val="150000"/>
                  </a:srgbClr>
                </a:solidFill>
              </a:rPr>
              <a:t>	</a:t>
            </a:r>
            <a:r>
              <a:rPr lang="en-US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Framework                  </a:t>
            </a:r>
            <a:endParaRPr lang="en-US" sz="40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3340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 General of Pakistan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functions under Article 169 &amp; 170(2) of the constitution of Islamic Republic of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Pakistan.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Constitutional body that supports Parliamentary  oversight over management and utilization of Public Funds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reports are the basis on which Parliament holds the executive(s)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accountable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Timely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Audit Report(s) by PAC enhances effectiveness of accountability process 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2124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534400" cy="1252728"/>
          </a:xfrm>
        </p:spPr>
        <p:txBody>
          <a:bodyPr>
            <a:normAutofit fontScale="90000"/>
          </a:bodyPr>
          <a:lstStyle/>
          <a:p>
            <a:r>
              <a:rPr lang="en-US" sz="4100" dirty="0" smtClean="0">
                <a:solidFill>
                  <a:srgbClr val="F0AD00">
                    <a:satMod val="150000"/>
                  </a:srgbClr>
                </a:solidFill>
              </a:rPr>
              <a:t>  	</a:t>
            </a:r>
            <a:r>
              <a:rPr lang="en-US" sz="4400" dirty="0" smtClean="0">
                <a:solidFill>
                  <a:srgbClr val="F0AD00"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Introducing SAI Pakistan</a:t>
            </a:r>
            <a:r>
              <a:rPr lang="en-US" sz="4100" dirty="0" smtClean="0">
                <a:solidFill>
                  <a:srgbClr val="F0AD00">
                    <a:satMod val="150000"/>
                  </a:srgbClr>
                </a:solidFill>
              </a:rPr>
              <a:t/>
            </a:r>
            <a:br>
              <a:rPr lang="en-US" sz="41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4100" dirty="0">
                <a:solidFill>
                  <a:srgbClr val="F0AD00">
                    <a:satMod val="150000"/>
                  </a:srgbClr>
                </a:solidFill>
              </a:rPr>
              <a:t>	</a:t>
            </a:r>
            <a:r>
              <a:rPr lang="en-US" sz="4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US" sz="4000" dirty="0" smtClean="0">
                <a:solidFill>
                  <a:srgbClr val="F0AD00"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0AD00">
                  <a:satMod val="1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5334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Clr>
                <a:srgbClr val="C00000"/>
              </a:buClr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SAI Pakistan performs Functions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80000"/>
              </a:lnSpc>
              <a:buClrTx/>
              <a:buNone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635508" lvl="1" indent="-342900" algn="just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Certification Audit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accounts of the Federation, Provinces and Districts </a:t>
            </a:r>
          </a:p>
          <a:p>
            <a:pPr marL="635508" lvl="1" indent="-342900" algn="just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508" lvl="1" indent="-342900" algn="just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Compliance with Authority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Audit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all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expenditure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Consolidated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Fund and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Public Account</a:t>
            </a:r>
          </a:p>
          <a:p>
            <a:pPr marL="635508" lvl="1" indent="-342900" algn="just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US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508" lvl="1" indent="-342900" algn="just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 Audit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evaluation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economy, efficiency and effectiveness in resources’ utilization vis-à-vis targeted output 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508" lvl="1" indent="-342900" algn="just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508" lvl="1" indent="-342900" algn="just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Audits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studies and analysis on the request of Federal, Provincial and District governments </a:t>
            </a:r>
          </a:p>
          <a:p>
            <a:pPr marL="635508" lvl="1" indent="-342900" algn="just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508" lvl="1" indent="-342900" algn="just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Audit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receipts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Federation, Provinces and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Districts</a:t>
            </a:r>
          </a:p>
          <a:p>
            <a:pPr marL="635508" lvl="1" indent="-342900" algn="just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508" lvl="1" indent="-342900" algn="just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Audit of companies and corporations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accordance with the provisions of their respective laws</a:t>
            </a:r>
          </a:p>
          <a:p>
            <a:pPr marL="635508" lvl="1" indent="-342900"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508" lvl="1" indent="-342900"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508" lvl="1" indent="-342900"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508" lvl="1" indent="-342900" algn="just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508" lvl="1" indent="-342900" algn="just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9088" indent="-319088" algn="just"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1142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0769"/>
            <a:ext cx="8305800" cy="1636776"/>
          </a:xfrm>
        </p:spPr>
        <p:txBody>
          <a:bodyPr>
            <a:noAutofit/>
          </a:bodyPr>
          <a:lstStyle/>
          <a:p>
            <a:r>
              <a:rPr lang="en-US" sz="4000" dirty="0" smtClean="0"/>
              <a:t>	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Approach: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</a:t>
            </a:r>
            <a:r>
              <a:rPr lang="en-US" sz="34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sz="3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Actors </a:t>
            </a:r>
            <a:r>
              <a:rPr lang="en-US" sz="34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3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22EE-09B9-4619-BBA5-549CA54A6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19799" y="761999"/>
            <a:ext cx="2663825" cy="682625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altLang="en-US" sz="32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209800" y="2667000"/>
            <a:ext cx="4724400" cy="2667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057400" y="2743200"/>
            <a:ext cx="2057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6800" y="528955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5800" y="5257800"/>
            <a:ext cx="1541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 smtClean="0"/>
              <a:t>AGP/ SAI Pakistan </a:t>
            </a:r>
            <a:endParaRPr lang="en-US" altLang="en-US" sz="2400" b="1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52800" y="2057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/>
              <a:t>Parliament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4038600" y="4038600"/>
            <a:ext cx="10668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Public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070725" y="5289550"/>
            <a:ext cx="183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Executive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rot="18932863">
            <a:off x="2255838" y="3416300"/>
            <a:ext cx="114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tx2"/>
                </a:solidFill>
                <a:latin typeface="Arial" charset="0"/>
              </a:rPr>
              <a:t>Reports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886200" y="5410200"/>
            <a:ext cx="1414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chemeClr val="tx2"/>
                </a:solidFill>
                <a:latin typeface="Arial" charset="0"/>
              </a:rPr>
              <a:t>Examines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438400" y="5867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 rot="2880970">
            <a:off x="5428456" y="3258344"/>
            <a:ext cx="2128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>Accountability 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Relationship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 flipV="1">
            <a:off x="5105400" y="2743200"/>
            <a:ext cx="2057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0"/>
          <p:cNvSpPr txBox="1">
            <a:spLocks noGrp="1" noChangeArrowheads="1"/>
          </p:cNvSpPr>
          <p:nvPr>
            <p:ph idx="1"/>
          </p:nvPr>
        </p:nvSpPr>
        <p:spPr bwMode="auto">
          <a:xfrm>
            <a:off x="152400" y="1444625"/>
            <a:ext cx="73914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8872" indent="0" algn="ctr">
              <a:buNone/>
            </a:pPr>
            <a:r>
              <a:rPr lang="en-US" altLang="en-US" sz="2200" b="1" dirty="0" smtClean="0">
                <a:solidFill>
                  <a:schemeClr val="tx2"/>
                </a:solidFill>
              </a:rPr>
              <a:t>  PUBLIC </a:t>
            </a:r>
            <a:r>
              <a:rPr lang="en-US" altLang="en-US" sz="2200" b="1" dirty="0">
                <a:solidFill>
                  <a:schemeClr val="tx2"/>
                </a:solidFill>
              </a:rPr>
              <a:t>FINANCIAL ACCOUNTABILITY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38" y="78075"/>
            <a:ext cx="2249979" cy="144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600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n-US" dirty="0" smtClean="0"/>
              <a:t> Procurement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icture" r:id="rId3" imgW="1248555" imgH="1153025" progId="Word.Picture.8">
                  <p:embed/>
                </p:oleObj>
              </mc:Choice>
              <mc:Fallback>
                <p:oleObj name="Picture" r:id="rId3" imgW="1248555" imgH="1153025" progId="Word.Picture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Procurement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goods, services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behalf of a public authority,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involving public funds, such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agency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252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</TotalTime>
  <Words>1407</Words>
  <Application>Microsoft Office PowerPoint</Application>
  <PresentationFormat>On-screen Show (4:3)</PresentationFormat>
  <Paragraphs>298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Module</vt:lpstr>
      <vt:lpstr>1_Module</vt:lpstr>
      <vt:lpstr>Picture</vt:lpstr>
      <vt:lpstr>SAI PAKISTAN By Tafakhar Ali Asdi  Director General Audit</vt:lpstr>
      <vt:lpstr>   Sequence of Presentation </vt:lpstr>
      <vt:lpstr>Introducing SAI Pakistan</vt:lpstr>
      <vt:lpstr> Introducing SAI Pakistan  Vision and Mission </vt:lpstr>
      <vt:lpstr> Introducing  SAI Pakistan  Core Values </vt:lpstr>
      <vt:lpstr> Introducing SAI Pakistan  Legal Framework                  </vt:lpstr>
      <vt:lpstr>   Introducing SAI Pakistan  Functions </vt:lpstr>
      <vt:lpstr> Conceptual Approach:   Key Actors and their Relationships </vt:lpstr>
      <vt:lpstr>Public Procurement</vt:lpstr>
      <vt:lpstr> Procurement Process</vt:lpstr>
      <vt:lpstr>Public Procurement Audit</vt:lpstr>
      <vt:lpstr>      Public Procurement  &amp; Audit      as defined by INTOSAI</vt:lpstr>
      <vt:lpstr>     Public Procurement AUDIT      Significance  </vt:lpstr>
      <vt:lpstr> Audit of Public  Procurement  in  Pakistan</vt:lpstr>
      <vt:lpstr> Legal Framework  of  Public Procurement</vt:lpstr>
      <vt:lpstr>Public Procurement Authority</vt:lpstr>
      <vt:lpstr>Public Procurement  Authority</vt:lpstr>
      <vt:lpstr>Public Procurement Rules 2004 Significant features</vt:lpstr>
      <vt:lpstr>Public Procurement Rules 2004 Significant features</vt:lpstr>
      <vt:lpstr>Procurement Cycle in Pakistan  </vt:lpstr>
      <vt:lpstr>     Audit of  Public Procurement process   Pocket Checklist</vt:lpstr>
      <vt:lpstr>     Audit of  Public Procurement process   Pocket Checklist</vt:lpstr>
      <vt:lpstr>        Major Audit Findings          Disregard to PPRA Rules</vt:lpstr>
      <vt:lpstr>       Major Audit Findings   Manipulation of  Exemptions</vt:lpstr>
      <vt:lpstr>Major Audit Findings Manipulation of  Exemptions</vt:lpstr>
      <vt:lpstr>Common illegal and unethiocal practices in Public Procurenent </vt:lpstr>
      <vt:lpstr> TOR of the WGPA </vt:lpstr>
      <vt:lpstr> Goal ONE Developing an ISSAI on Procurement Audit</vt:lpstr>
      <vt:lpstr>   Goal ONE Suggestions</vt:lpstr>
      <vt:lpstr>    Goal ONE Suggestions (Departure from Standard)</vt:lpstr>
      <vt:lpstr>     Goal Two Develop a framework, information exchange system</vt:lpstr>
      <vt:lpstr>     Goal Two    Suggestions</vt:lpstr>
      <vt:lpstr>    Goal Two      Suggestions</vt:lpstr>
      <vt:lpstr>PowerPoint Presentation</vt:lpstr>
    </vt:vector>
  </TitlesOfParts>
  <Company>Bentley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and Investment  Portfolio</dc:title>
  <dc:creator>taimur zia</dc:creator>
  <cp:lastModifiedBy>TAFAKHAR ALI ASDI</cp:lastModifiedBy>
  <cp:revision>212</cp:revision>
  <dcterms:created xsi:type="dcterms:W3CDTF">2012-07-22T18:13:09Z</dcterms:created>
  <dcterms:modified xsi:type="dcterms:W3CDTF">2017-07-04T00:08:05Z</dcterms:modified>
</cp:coreProperties>
</file>